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Default Extension="gif" ContentType="image/gif"/>
  <Override ContentType="application/vnd.openxmlformats-officedocument.presentationml.slideLayout+xml" PartName="/ppt/slideLayouts/slideLayout1.xml"/>
  <Override ContentType="application/vnd.openxmlformats-officedocument.presentationml.slideLayout+xml" PartName="/ppt/slideLayouts/slideLayout3.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8.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7.xml"/>
  <Override ContentType="application/vnd.openxmlformats-officedocument.presentationml.slide+xml" PartName="/ppt/slides/slide1.xml"/>
  <Override ContentType="application/vnd.openxmlformats-officedocument.presentationml.slide+xml" PartName="/ppt/slides/slide12.xml"/>
  <Override ContentType="application/vnd.openxmlformats-officedocument.presentationml.slide+xml" PartName="/ppt/slides/slide8.xml"/>
  <Override ContentType="application/vnd.openxmlformats-officedocument.presentationml.slide+xml" PartName="/ppt/slides/slide10.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2.xml"/>
  <Override ContentType="application/vnd.openxmlformats-officedocument.presentationml.slide+xml" PartName="/ppt/slides/slide9.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3.xml"/>
  <Override ContentType="application/vnd.openxmlformats-officedocument.presentationml.tableStyles+xml" PartName="/ppt/tableStyles.xml"/>
</Types>
</file>

<file path=_rels/.rels><?xml version="1.0" encoding="UTF-8" standalone="yes"?><Relationships xmlns="http://schemas.openxmlformats.org/package/2006/relationships"><Relationship Type="http://schemas.openxmlformats.org/officeDocument/2006/relationships/officeDocument" Id="rId1"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c:Ignorable="mv" autoCompressPictures="0" mc:PreserveAttributes="mv:*"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6858000" cx="9144000"/>
  <p:notesSz cy="9144000" cx="6858000"/>
  <p:defaultText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ype="http://schemas.openxmlformats.org/officeDocument/2006/relationships/slide" Id="rId17" Target="slides/slide12.xml"/><Relationship Type="http://schemas.openxmlformats.org/officeDocument/2006/relationships/slide" Id="rId16" Target="slides/slide11.xml"/><Relationship Type="http://schemas.openxmlformats.org/officeDocument/2006/relationships/slide" Id="rId15" Target="slides/slide10.xml"/><Relationship Type="http://schemas.openxmlformats.org/officeDocument/2006/relationships/slide" Id="rId14" Target="slides/slide9.xml"/><Relationship Type="http://schemas.openxmlformats.org/officeDocument/2006/relationships/slide" Id="rId12" Target="slides/slide7.xml"/><Relationship Type="http://schemas.openxmlformats.org/officeDocument/2006/relationships/slide" Id="rId13" Target="slides/slide8.xml"/><Relationship Type="http://schemas.openxmlformats.org/officeDocument/2006/relationships/slide" Id="rId10" Target="slides/slide5.xml"/><Relationship Type="http://schemas.openxmlformats.org/officeDocument/2006/relationships/slide" Id="rId11" Target="slides/slide6.xml"/><Relationship Type="http://schemas.openxmlformats.org/officeDocument/2006/relationships/presProps" Id="rId2" Target="presProps.xml"/><Relationship Type="http://schemas.openxmlformats.org/officeDocument/2006/relationships/theme" Id="rId1" Target="theme/theme1.xml"/><Relationship Type="http://schemas.openxmlformats.org/officeDocument/2006/relationships/slideMaster" Id="rId4" Target="slideMasters/slideMaster1.xml"/><Relationship Type="http://schemas.openxmlformats.org/officeDocument/2006/relationships/tableStyles" Id="rId3" Target="tableStyles.xml"/><Relationship Type="http://schemas.openxmlformats.org/officeDocument/2006/relationships/slide" Id="rId9" Target="slides/slide4.xml"/><Relationship Type="http://schemas.openxmlformats.org/officeDocument/2006/relationships/slide" Id="rId6" Target="slides/slide1.xml"/><Relationship Type="http://schemas.openxmlformats.org/officeDocument/2006/relationships/notesMaster" Id="rId5" Target="notesMasters/notesMaster1.xml"/><Relationship Type="http://schemas.openxmlformats.org/officeDocument/2006/relationships/slide" Id="rId8" Target="slides/slide3.xml"/><Relationship Type="http://schemas.openxmlformats.org/officeDocument/2006/relationships/slide" Id="rId7" Target="slides/slide2.xml"/></Relationships>
</file>

<file path=ppt/notesMasters/_rels/notesMaster1.xml.rels><?xml version="1.0" encoding="UTF-8" standalone="yes"?><Relationships xmlns="http://schemas.openxmlformats.org/package/2006/relationships"><Relationship Type="http://schemas.openxmlformats.org/officeDocument/2006/relationships/theme" Id="rId1"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 id="1"/>
        <p:cNvGrpSpPr/>
        <p:nvPr/>
      </p:nvGrpSpPr>
      <p:grpSpPr>
        <a:xfrm>
          <a:off x="0" y="0"/>
          <a:ext cx="0" cy="0"/>
          <a:chOff x="0" y="0"/>
          <a:chExt cx="0" cy="0"/>
        </a:xfrm>
      </p:grpSpPr>
      <p:sp>
        <p:nvSpPr>
          <p:cNvPr name="Shape 2" id="2"/>
          <p:cNvSpPr/>
          <p:nvPr>
            <p:ph idx="2" type="sldImg"/>
          </p:nvPr>
        </p:nvSpPr>
        <p:spPr>
          <a:xfrm>
            <a:off x="1143225" y="685800"/>
            <a:ext cx="4572225" cy="3429000"/>
          </a:xfrm>
          <a:custGeom>
            <a:pathLst>
              <a:path w="120000" h="120000" extrusionOk="0">
                <a:moveTo>
                  <a:pt x="0" y="0"/>
                </a:moveTo>
                <a:lnTo>
                  <a:pt x="120000" y="0"/>
                </a:lnTo>
                <a:lnTo>
                  <a:pt x="120000" y="120000"/>
                </a:lnTo>
                <a:lnTo>
                  <a:pt x="0" y="120000"/>
                </a:lnTo>
                <a:close/>
              </a:path>
            </a:pathLst>
          </a:custGeom>
        </p:spPr>
      </p:sp>
      <p:sp>
        <p:nvSpPr>
          <p:cNvPr name="Shape 3" id="3"/>
          <p:cNvSpPr txBox="1"/>
          <p:nvPr>
            <p:ph idx="1" type="body"/>
          </p:nvPr>
        </p:nvSpPr>
        <p:spPr>
          <a:xfrm>
            <a:off x="685800" y="4343400"/>
            <a:ext cx="5486399" cy="4114800"/>
          </a:xfrm>
          <a:prstGeom prst="rect">
            <a:avLst/>
          </a:prstGeom>
        </p:spPr>
        <p:txBody>
          <a:bodyPr anchorCtr="0" bIns="91425" tIns="91425" anchor="t" lIns="91425" rIns="91425"/>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6="accent6" tx2="lt2" accent5="accent5" bg2="dk2" tx1="dk1" accent4="accent4" bg1="lt1" accent3="accent3" accent2="accent2" accent1="accent1" folHlink="folHlink" hlink="hlink"/>
</p:notesMaster>
</file>

<file path=ppt/notesSlides/_rels/notesSlide1.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0.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1.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2.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2.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3.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4.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5.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6.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7.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8.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9.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26" id="26"/>
        <p:cNvGrpSpPr/>
        <p:nvPr/>
      </p:nvGrpSpPr>
      <p:grpSpPr>
        <a:xfrm>
          <a:off y="0" x="0"/>
          <a:ext cy="0" cx="0"/>
          <a:chOff y="0" x="0"/>
          <a:chExt cy="0" cx="0"/>
        </a:xfrm>
      </p:grpSpPr>
      <p:sp>
        <p:nvSpPr>
          <p:cNvPr name="Shape 27" id="27"/>
          <p:cNvSpPr/>
          <p:nvPr>
            <p:ph type="sldImg" idx="2"/>
          </p:nvPr>
        </p:nvSpPr>
        <p:spPr>
          <a:xfrm>
            <a:off y="685800" x="1143225"/>
            <a:ext cy="3429000" cx="4572225"/>
          </a:xfrm>
          <a:custGeom>
            <a:pathLst>
              <a:path extrusionOk="0" h="120000" w="120000">
                <a:moveTo>
                  <a:pt y="0" x="0"/>
                </a:moveTo>
                <a:lnTo>
                  <a:pt y="0" x="120000"/>
                </a:lnTo>
                <a:lnTo>
                  <a:pt y="120000" x="120000"/>
                </a:lnTo>
                <a:lnTo>
                  <a:pt y="120000" x="0"/>
                </a:lnTo>
                <a:close/>
              </a:path>
            </a:pathLst>
          </a:custGeom>
        </p:spPr>
      </p:sp>
      <p:sp>
        <p:nvSpPr>
          <p:cNvPr name="Shape 28" id="28"/>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95" id="95"/>
        <p:cNvGrpSpPr/>
        <p:nvPr/>
      </p:nvGrpSpPr>
      <p:grpSpPr>
        <a:xfrm>
          <a:off y="0" x="0"/>
          <a:ext cy="0" cx="0"/>
          <a:chOff y="0" x="0"/>
          <a:chExt cy="0" cx="0"/>
        </a:xfrm>
      </p:grpSpPr>
      <p:sp>
        <p:nvSpPr>
          <p:cNvPr name="Shape 96" id="96"/>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97" id="97"/>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02" id="102"/>
        <p:cNvGrpSpPr/>
        <p:nvPr/>
      </p:nvGrpSpPr>
      <p:grpSpPr>
        <a:xfrm>
          <a:off y="0" x="0"/>
          <a:ext cy="0" cx="0"/>
          <a:chOff y="0" x="0"/>
          <a:chExt cy="0" cx="0"/>
        </a:xfrm>
      </p:grpSpPr>
      <p:sp>
        <p:nvSpPr>
          <p:cNvPr name="Shape 103" id="103"/>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04" id="104"/>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11" id="111"/>
        <p:cNvGrpSpPr/>
        <p:nvPr/>
      </p:nvGrpSpPr>
      <p:grpSpPr>
        <a:xfrm>
          <a:off y="0" x="0"/>
          <a:ext cy="0" cx="0"/>
          <a:chOff y="0" x="0"/>
          <a:chExt cy="0" cx="0"/>
        </a:xfrm>
      </p:grpSpPr>
      <p:sp>
        <p:nvSpPr>
          <p:cNvPr name="Shape 112" id="112"/>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13" id="113"/>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33" id="33"/>
        <p:cNvGrpSpPr/>
        <p:nvPr/>
      </p:nvGrpSpPr>
      <p:grpSpPr>
        <a:xfrm>
          <a:off y="0" x="0"/>
          <a:ext cy="0" cx="0"/>
          <a:chOff y="0" x="0"/>
          <a:chExt cy="0" cx="0"/>
        </a:xfrm>
      </p:grpSpPr>
      <p:sp>
        <p:nvSpPr>
          <p:cNvPr name="Shape 34" id="34"/>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35" id="35"/>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43" id="43"/>
        <p:cNvGrpSpPr/>
        <p:nvPr/>
      </p:nvGrpSpPr>
      <p:grpSpPr>
        <a:xfrm>
          <a:off y="0" x="0"/>
          <a:ext cy="0" cx="0"/>
          <a:chOff y="0" x="0"/>
          <a:chExt cy="0" cx="0"/>
        </a:xfrm>
      </p:grpSpPr>
      <p:sp>
        <p:nvSpPr>
          <p:cNvPr name="Shape 44" id="44"/>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45" id="45"/>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50" id="50"/>
        <p:cNvGrpSpPr/>
        <p:nvPr/>
      </p:nvGrpSpPr>
      <p:grpSpPr>
        <a:xfrm>
          <a:off y="0" x="0"/>
          <a:ext cy="0" cx="0"/>
          <a:chOff y="0" x="0"/>
          <a:chExt cy="0" cx="0"/>
        </a:xfrm>
      </p:grpSpPr>
      <p:sp>
        <p:nvSpPr>
          <p:cNvPr name="Shape 51" id="51"/>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52" id="52"/>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58" id="58"/>
        <p:cNvGrpSpPr/>
        <p:nvPr/>
      </p:nvGrpSpPr>
      <p:grpSpPr>
        <a:xfrm>
          <a:off y="0" x="0"/>
          <a:ext cy="0" cx="0"/>
          <a:chOff y="0" x="0"/>
          <a:chExt cy="0" cx="0"/>
        </a:xfrm>
      </p:grpSpPr>
      <p:sp>
        <p:nvSpPr>
          <p:cNvPr name="Shape 59" id="59"/>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60" id="60"/>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66" id="66"/>
        <p:cNvGrpSpPr/>
        <p:nvPr/>
      </p:nvGrpSpPr>
      <p:grpSpPr>
        <a:xfrm>
          <a:off y="0" x="0"/>
          <a:ext cy="0" cx="0"/>
          <a:chOff y="0" x="0"/>
          <a:chExt cy="0" cx="0"/>
        </a:xfrm>
      </p:grpSpPr>
      <p:sp>
        <p:nvSpPr>
          <p:cNvPr name="Shape 67" id="67"/>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68" id="68"/>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74" id="74"/>
        <p:cNvGrpSpPr/>
        <p:nvPr/>
      </p:nvGrpSpPr>
      <p:grpSpPr>
        <a:xfrm>
          <a:off y="0" x="0"/>
          <a:ext cy="0" cx="0"/>
          <a:chOff y="0" x="0"/>
          <a:chExt cy="0" cx="0"/>
        </a:xfrm>
      </p:grpSpPr>
      <p:sp>
        <p:nvSpPr>
          <p:cNvPr name="Shape 75" id="75"/>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76" id="76"/>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82" id="82"/>
        <p:cNvGrpSpPr/>
        <p:nvPr/>
      </p:nvGrpSpPr>
      <p:grpSpPr>
        <a:xfrm>
          <a:off y="0" x="0"/>
          <a:ext cy="0" cx="0"/>
          <a:chOff y="0" x="0"/>
          <a:chExt cy="0" cx="0"/>
        </a:xfrm>
      </p:grpSpPr>
      <p:sp>
        <p:nvSpPr>
          <p:cNvPr name="Shape 83" id="83"/>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84" id="84"/>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89" id="89"/>
        <p:cNvGrpSpPr/>
        <p:nvPr/>
      </p:nvGrpSpPr>
      <p:grpSpPr>
        <a:xfrm>
          <a:off y="0" x="0"/>
          <a:ext cy="0" cx="0"/>
          <a:chOff y="0" x="0"/>
          <a:chExt cy="0" cx="0"/>
        </a:xfrm>
      </p:grpSpPr>
      <p:sp>
        <p:nvSpPr>
          <p:cNvPr name="Shape 90" id="90"/>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91" id="91"/>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2.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3.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4.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5.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6.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name="Shape 7" id="7"/>
        <p:cNvGrpSpPr/>
        <p:nvPr/>
      </p:nvGrpSpPr>
      <p:grpSpPr>
        <a:xfrm>
          <a:off y="0" x="0"/>
          <a:ext cy="0" cx="0"/>
          <a:chOff y="0" x="0"/>
          <a:chExt cy="0" cx="0"/>
        </a:xfrm>
      </p:grpSpPr>
      <p:sp>
        <p:nvSpPr>
          <p:cNvPr name="Shape 8" id="8"/>
          <p:cNvSpPr txBox="1"/>
          <p:nvPr>
            <p:ph type="subTitle" idx="1"/>
          </p:nvPr>
        </p:nvSpPr>
        <p:spPr>
          <a:xfrm>
            <a:off y="3786737" x="685800"/>
            <a:ext cy="1046400" cx="7772400"/>
          </a:xfrm>
          <a:prstGeom prst="rect">
            <a:avLst/>
          </a:prstGeom>
          <a:noFill/>
          <a:ln>
            <a:noFill/>
          </a:ln>
        </p:spPr>
        <p:txBody>
          <a:bodyPr bIns="91425" tIns="91425" lIns="91425" anchor="t" anchorCtr="0" rIns="91425"/>
          <a:lstStyle>
            <a:lvl1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1pPr>
            <a:lvl2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2pPr>
            <a:lvl3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3pPr>
            <a:lvl4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4pPr>
            <a:lvl5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5pPr>
            <a:lvl6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6pPr>
            <a:lvl7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7pPr>
            <a:lvl8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8pPr>
            <a:lvl9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9pPr>
          </a:lstStyle>
          <a:p/>
        </p:txBody>
      </p:sp>
      <p:sp>
        <p:nvSpPr>
          <p:cNvPr name="Shape 9" id="9"/>
          <p:cNvSpPr txBox="1"/>
          <p:nvPr>
            <p:ph type="ctrTitle"/>
          </p:nvPr>
        </p:nvSpPr>
        <p:spPr>
          <a:xfrm>
            <a:off y="2111123" x="685800"/>
            <a:ext cy="1546500" cx="7772400"/>
          </a:xfrm>
          <a:prstGeom prst="rect">
            <a:avLst/>
          </a:prstGeom>
          <a:noFill/>
          <a:ln>
            <a:noFill/>
          </a:ln>
        </p:spPr>
        <p:txBody>
          <a:bodyPr bIns="91425" tIns="91425" lIns="91425" anchor="b" anchorCtr="0" rIns="91425"/>
          <a:lstStyle>
            <a:lvl1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1pPr>
            <a:lvl2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2pPr>
            <a:lvl3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3pPr>
            <a:lvl4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4pPr>
            <a:lvl5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5pPr>
            <a:lvl6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6pPr>
            <a:lvl7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7pPr>
            <a:lvl8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8pPr>
            <a:lvl9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name="Shape 10" id="10"/>
        <p:cNvGrpSpPr/>
        <p:nvPr/>
      </p:nvGrpSpPr>
      <p:grpSpPr>
        <a:xfrm>
          <a:off y="0" x="0"/>
          <a:ext cy="0" cx="0"/>
          <a:chOff y="0" x="0"/>
          <a:chExt cy="0" cx="0"/>
        </a:xfrm>
      </p:grpSpPr>
      <p:sp>
        <p:nvSpPr>
          <p:cNvPr name="Shape 11" id="11"/>
          <p:cNvSpPr txBox="1"/>
          <p:nvPr>
            <p:ph type="title"/>
          </p:nvPr>
        </p:nvSpPr>
        <p:spPr>
          <a:xfrm>
            <a:off y="274637" x="457200"/>
            <a:ext cy="1143000" cx="8229600"/>
          </a:xfrm>
          <a:prstGeom prst="rect">
            <a:avLst/>
          </a:prstGeom>
          <a:noFill/>
          <a:ln>
            <a:noFill/>
          </a:ln>
        </p:spPr>
        <p:txBody>
          <a:bodyPr bIns="91425" tIns="91425" lIns="91425" anchor="b" anchorCtr="0" rIns="91425"/>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p:txBody>
      </p:sp>
      <p:sp>
        <p:nvSpPr>
          <p:cNvPr name="Shape 12" id="12"/>
          <p:cNvSpPr txBox="1"/>
          <p:nvPr>
            <p:ph type="body" idx="1"/>
          </p:nvPr>
        </p:nvSpPr>
        <p:spPr>
          <a:xfrm>
            <a:off y="1600200" x="457200"/>
            <a:ext cy="4967700" cx="8229600"/>
          </a:xfrm>
          <a:prstGeom prst="rect">
            <a:avLst/>
          </a:prstGeom>
          <a:noFill/>
          <a:ln>
            <a:noFill/>
          </a:ln>
        </p:spPr>
        <p:txBody>
          <a:bodyPr bIns="91425" tIns="91425" lIns="91425" anchor="t" anchorCtr="0" rIns="91425"/>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name="Shape 13" id="13"/>
        <p:cNvGrpSpPr/>
        <p:nvPr/>
      </p:nvGrpSpPr>
      <p:grpSpPr>
        <a:xfrm>
          <a:off y="0" x="0"/>
          <a:ext cy="0" cx="0"/>
          <a:chOff y="0" x="0"/>
          <a:chExt cy="0" cx="0"/>
        </a:xfrm>
      </p:grpSpPr>
      <p:sp>
        <p:nvSpPr>
          <p:cNvPr name="Shape 14" id="14"/>
          <p:cNvSpPr txBox="1"/>
          <p:nvPr>
            <p:ph type="title"/>
          </p:nvPr>
        </p:nvSpPr>
        <p:spPr>
          <a:xfrm>
            <a:off y="274637" x="457200"/>
            <a:ext cy="1143000" cx="8229600"/>
          </a:xfrm>
          <a:prstGeom prst="rect">
            <a:avLst/>
          </a:prstGeom>
          <a:noFill/>
          <a:ln>
            <a:noFill/>
          </a:ln>
        </p:spPr>
        <p:txBody>
          <a:bodyPr bIns="91425" tIns="91425" lIns="91425" anchor="b" anchorCtr="0" rIns="91425"/>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p:txBody>
      </p:sp>
      <p:sp>
        <p:nvSpPr>
          <p:cNvPr name="Shape 15" id="15"/>
          <p:cNvSpPr txBox="1"/>
          <p:nvPr>
            <p:ph type="body" idx="1"/>
          </p:nvPr>
        </p:nvSpPr>
        <p:spPr>
          <a:xfrm>
            <a:off y="1600200" x="457200"/>
            <a:ext cy="4967700" cx="3994500"/>
          </a:xfrm>
          <a:prstGeom prst="rect">
            <a:avLst/>
          </a:prstGeom>
          <a:noFill/>
          <a:ln>
            <a:noFill/>
          </a:ln>
        </p:spPr>
        <p:txBody>
          <a:bodyPr bIns="91425" tIns="91425" lIns="91425" anchor="t" anchorCtr="0" rIns="91425"/>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
        <p:nvSpPr>
          <p:cNvPr name="Shape 16" id="16"/>
          <p:cNvSpPr txBox="1"/>
          <p:nvPr>
            <p:ph type="body" idx="2"/>
          </p:nvPr>
        </p:nvSpPr>
        <p:spPr>
          <a:xfrm>
            <a:off y="1600200" x="4692273"/>
            <a:ext cy="4967700" cx="3994500"/>
          </a:xfrm>
          <a:prstGeom prst="rect">
            <a:avLst/>
          </a:prstGeom>
          <a:noFill/>
          <a:ln>
            <a:noFill/>
          </a:ln>
        </p:spPr>
        <p:txBody>
          <a:bodyPr bIns="91425" tIns="91425" lIns="91425" anchor="t" anchorCtr="0" rIns="91425"/>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Only">
    <p:spTree>
      <p:nvGrpSpPr>
        <p:cNvPr name="Shape 17" id="17"/>
        <p:cNvGrpSpPr/>
        <p:nvPr/>
      </p:nvGrpSpPr>
      <p:grpSpPr>
        <a:xfrm>
          <a:off y="0" x="0"/>
          <a:ext cy="0" cx="0"/>
          <a:chOff y="0" x="0"/>
          <a:chExt cy="0" cx="0"/>
        </a:xfrm>
      </p:grpSpPr>
      <p:sp>
        <p:nvSpPr>
          <p:cNvPr name="Shape 18" id="18"/>
          <p:cNvSpPr txBox="1"/>
          <p:nvPr>
            <p:ph type="title"/>
          </p:nvPr>
        </p:nvSpPr>
        <p:spPr>
          <a:xfrm>
            <a:off y="274637" x="457200"/>
            <a:ext cy="1143000" cx="8229600"/>
          </a:xfrm>
          <a:prstGeom prst="rect">
            <a:avLst/>
          </a:prstGeom>
          <a:noFill/>
          <a:ln>
            <a:noFill/>
          </a:ln>
        </p:spPr>
        <p:txBody>
          <a:bodyPr bIns="91425" tIns="91425" lIns="91425" anchor="b" anchorCtr="0" rIns="91425"/>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name="Shape 19" id="19"/>
        <p:cNvGrpSpPr/>
        <p:nvPr/>
      </p:nvGrpSpPr>
      <p:grpSpPr>
        <a:xfrm>
          <a:off y="0" x="0"/>
          <a:ext cy="0" cx="0"/>
          <a:chOff y="0" x="0"/>
          <a:chExt cy="0" cx="0"/>
        </a:xfrm>
      </p:grpSpPr>
      <p:sp>
        <p:nvSpPr>
          <p:cNvPr name="Shape 20" id="20"/>
          <p:cNvSpPr txBox="1"/>
          <p:nvPr>
            <p:ph type="body" idx="1"/>
          </p:nvPr>
        </p:nvSpPr>
        <p:spPr>
          <a:xfrm>
            <a:off y="5875078" x="457200"/>
            <a:ext cy="692700" cx="8229600"/>
          </a:xfrm>
          <a:prstGeom prst="rect">
            <a:avLst/>
          </a:prstGeom>
          <a:noFill/>
          <a:ln>
            <a:noFill/>
          </a:ln>
        </p:spPr>
        <p:txBody>
          <a:bodyPr bIns="91425" tIns="91425" lIns="91425" anchor="t" anchorCtr="0" rIns="91425"/>
          <a:lstStyle>
            <a:lvl1pPr indent="-285750" algn="ctr" marL="285750" rtl="0">
              <a:lnSpc>
                <a:spcPct val="100000"/>
              </a:lnSpc>
              <a:spcBef>
                <a:spcPts val="0"/>
              </a:spcBef>
              <a:spcAft>
                <a:spcPts val="0"/>
              </a:spcAft>
              <a:buClr>
                <a:schemeClr val="dk1"/>
              </a:buClr>
              <a:buSzPct val="166666"/>
              <a:buFont typeface="Arial"/>
              <a:buChar char="•"/>
              <a:defRPr sz="1800">
                <a:solidFill>
                  <a:schemeClr val="dk1"/>
                </a:solidFill>
              </a:defRPr>
            </a:lvl1pPr>
            <a:lvl2pPr indent="-285750" algn="ctr" marL="285750" rtl="0">
              <a:lnSpc>
                <a:spcPct val="100000"/>
              </a:lnSpc>
              <a:spcBef>
                <a:spcPts val="0"/>
              </a:spcBef>
              <a:spcAft>
                <a:spcPts val="0"/>
              </a:spcAft>
              <a:buClr>
                <a:schemeClr val="dk1"/>
              </a:buClr>
              <a:buSzPct val="100000"/>
              <a:buFont typeface="Courier New"/>
              <a:buChar char="o"/>
              <a:defRPr sz="1800">
                <a:solidFill>
                  <a:schemeClr val="dk1"/>
                </a:solidFill>
              </a:defRPr>
            </a:lvl2pPr>
            <a:lvl3pPr indent="-285750" algn="ctr" marL="285750" rtl="0">
              <a:lnSpc>
                <a:spcPct val="100000"/>
              </a:lnSpc>
              <a:spcBef>
                <a:spcPts val="0"/>
              </a:spcBef>
              <a:spcAft>
                <a:spcPts val="0"/>
              </a:spcAft>
              <a:buClr>
                <a:schemeClr val="dk1"/>
              </a:buClr>
              <a:buSzPct val="100000"/>
              <a:buFont typeface="Wingdings"/>
              <a:buChar char="§"/>
              <a:defRPr sz="1800">
                <a:solidFill>
                  <a:schemeClr val="dk1"/>
                </a:solidFill>
              </a:defRPr>
            </a:lvl3pPr>
            <a:lvl4pPr indent="-285750" algn="ctr" marL="285750" rtl="0">
              <a:lnSpc>
                <a:spcPct val="100000"/>
              </a:lnSpc>
              <a:spcBef>
                <a:spcPts val="0"/>
              </a:spcBef>
              <a:spcAft>
                <a:spcPts val="0"/>
              </a:spcAft>
              <a:buClr>
                <a:schemeClr val="dk1"/>
              </a:buClr>
              <a:buSzPct val="166666"/>
              <a:buFont typeface="Arial"/>
              <a:buChar char="•"/>
              <a:defRPr sz="1800">
                <a:solidFill>
                  <a:schemeClr val="dk1"/>
                </a:solidFill>
              </a:defRPr>
            </a:lvl4pPr>
            <a:lvl5pPr indent="-285750" algn="ctr" marL="285750" rtl="0">
              <a:lnSpc>
                <a:spcPct val="100000"/>
              </a:lnSpc>
              <a:spcBef>
                <a:spcPts val="0"/>
              </a:spcBef>
              <a:spcAft>
                <a:spcPts val="0"/>
              </a:spcAft>
              <a:buClr>
                <a:schemeClr val="dk1"/>
              </a:buClr>
              <a:buSzPct val="100000"/>
              <a:buFont typeface="Courier New"/>
              <a:buChar char="o"/>
              <a:defRPr sz="1800">
                <a:solidFill>
                  <a:schemeClr val="dk1"/>
                </a:solidFill>
              </a:defRPr>
            </a:lvl5pPr>
            <a:lvl6pPr indent="-285750" algn="ctr" marL="285750" rtl="0">
              <a:lnSpc>
                <a:spcPct val="100000"/>
              </a:lnSpc>
              <a:spcBef>
                <a:spcPts val="0"/>
              </a:spcBef>
              <a:spcAft>
                <a:spcPts val="0"/>
              </a:spcAft>
              <a:buClr>
                <a:schemeClr val="dk1"/>
              </a:buClr>
              <a:buSzPct val="100000"/>
              <a:buFont typeface="Wingdings"/>
              <a:buChar char="§"/>
              <a:defRPr sz="1800">
                <a:solidFill>
                  <a:schemeClr val="dk1"/>
                </a:solidFill>
              </a:defRPr>
            </a:lvl6pPr>
            <a:lvl7pPr indent="-285750" algn="ctr" marL="285750" rtl="0">
              <a:lnSpc>
                <a:spcPct val="100000"/>
              </a:lnSpc>
              <a:spcBef>
                <a:spcPts val="0"/>
              </a:spcBef>
              <a:spcAft>
                <a:spcPts val="0"/>
              </a:spcAft>
              <a:buClr>
                <a:schemeClr val="dk1"/>
              </a:buClr>
              <a:buSzPct val="166666"/>
              <a:buFont typeface="Arial"/>
              <a:buChar char="•"/>
              <a:defRPr sz="1800">
                <a:solidFill>
                  <a:schemeClr val="dk1"/>
                </a:solidFill>
              </a:defRPr>
            </a:lvl7pPr>
            <a:lvl8pPr indent="-285750" algn="ctr" marL="285750" rtl="0">
              <a:lnSpc>
                <a:spcPct val="100000"/>
              </a:lnSpc>
              <a:spcBef>
                <a:spcPts val="0"/>
              </a:spcBef>
              <a:spcAft>
                <a:spcPts val="0"/>
              </a:spcAft>
              <a:buClr>
                <a:schemeClr val="dk1"/>
              </a:buClr>
              <a:buSzPct val="100000"/>
              <a:buFont typeface="Courier New"/>
              <a:buChar char="o"/>
              <a:defRPr sz="1800">
                <a:solidFill>
                  <a:schemeClr val="dk1"/>
                </a:solidFill>
              </a:defRPr>
            </a:lvl8pPr>
            <a:lvl9pPr indent="-285750" algn="ctr" marL="285750" rtl="0">
              <a:lnSpc>
                <a:spcPct val="100000"/>
              </a:lnSpc>
              <a:spcBef>
                <a:spcPts val="0"/>
              </a:spcBef>
              <a:spcAft>
                <a:spcPts val="0"/>
              </a:spcAft>
              <a:buClr>
                <a:schemeClr val="dk1"/>
              </a:buClr>
              <a:buSzPct val="100000"/>
              <a:buFont typeface="Wingdings"/>
              <a:buChar char="§"/>
              <a:defRPr sz="1800">
                <a:solidFill>
                  <a:schemeClr val="dk1"/>
                </a:solidFil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name="Shape 21" id="2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ype="http://schemas.openxmlformats.org/officeDocument/2006/relationships/slideLayout" Id="rId2" Target="../slideLayouts/slideLayout2.xml"/><Relationship Type="http://schemas.openxmlformats.org/officeDocument/2006/relationships/slideLayout" Id="rId1" Target="../slideLayouts/slideLayout1.xml"/><Relationship Type="http://schemas.openxmlformats.org/officeDocument/2006/relationships/slideLayout" Id="rId4" Target="../slideLayouts/slideLayout4.xml"/><Relationship Type="http://schemas.openxmlformats.org/officeDocument/2006/relationships/slideLayout" Id="rId3" Target="../slideLayouts/slideLayout3.xml"/><Relationship Type="http://schemas.openxmlformats.org/officeDocument/2006/relationships/slideLayout" Id="rId6" Target="../slideLayouts/slideLayout6.xml"/><Relationship Type="http://schemas.openxmlformats.org/officeDocument/2006/relationships/slideLayout" Id="rId5" Target="../slideLayouts/slideLayout5.xml"/><Relationship Type="http://schemas.openxmlformats.org/officeDocument/2006/relationships/theme" Id="rId7"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1"/>
            </a:gs>
            <a:gs pos="30000">
              <a:schemeClr val="lt1"/>
            </a:gs>
            <a:gs pos="100000">
              <a:schemeClr val="lt2"/>
            </a:gs>
          </a:gsLst>
          <a:path path="circle">
            <a:fillToRect r="50%" l="50%" b="50%" t="50%"/>
          </a:path>
          <a:tileRect/>
        </a:gradFill>
      </p:bgPr>
    </p:bg>
    <p:spTree>
      <p:nvGrpSpPr>
        <p:cNvPr name="Shape 4" id="4"/>
        <p:cNvGrpSpPr/>
        <p:nvPr/>
      </p:nvGrpSpPr>
      <p:grpSpPr>
        <a:xfrm>
          <a:off y="0" x="0"/>
          <a:ext cy="0" cx="0"/>
          <a:chOff y="0" x="0"/>
          <a:chExt cy="0" cx="0"/>
        </a:xfrm>
      </p:grpSpPr>
      <p:sp>
        <p:nvSpPr>
          <p:cNvPr name="Shape 5" id="5"/>
          <p:cNvSpPr txBox="1"/>
          <p:nvPr>
            <p:ph type="title"/>
          </p:nvPr>
        </p:nvSpPr>
        <p:spPr>
          <a:xfrm>
            <a:off y="274637" x="457200"/>
            <a:ext cy="1143000" cx="8229600"/>
          </a:xfrm>
          <a:prstGeom prst="rect">
            <a:avLst/>
          </a:prstGeom>
          <a:noFill/>
          <a:ln>
            <a:noFill/>
          </a:ln>
        </p:spPr>
        <p:txBody>
          <a:bodyPr bIns="91425" tIns="91425" lIns="91425" anchor="b" anchorCtr="0" rIns="91425"/>
          <a:lstStyle>
            <a:lvl1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1pPr>
            <a:lvl2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2pPr>
            <a:lvl3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3pPr>
            <a:lvl4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4pPr>
            <a:lvl5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5pPr>
            <a:lvl6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6pPr>
            <a:lvl7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7pPr>
            <a:lvl8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8pPr>
            <a:lvl9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9pPr>
          </a:lstStyle>
          <a:p/>
        </p:txBody>
      </p:sp>
      <p:sp>
        <p:nvSpPr>
          <p:cNvPr name="Shape 6" id="6"/>
          <p:cNvSpPr txBox="1"/>
          <p:nvPr>
            <p:ph type="body" idx="1"/>
          </p:nvPr>
        </p:nvSpPr>
        <p:spPr>
          <a:xfrm>
            <a:off y="1600200" x="457200"/>
            <a:ext cy="4967700" cx="8229600"/>
          </a:xfrm>
          <a:prstGeom prst="rect">
            <a:avLst/>
          </a:prstGeom>
          <a:noFill/>
          <a:ln>
            <a:noFill/>
          </a:ln>
        </p:spPr>
        <p:txBody>
          <a:bodyPr bIns="91425" tIns="91425" lIns="91425" anchor="t" anchorCtr="0" rIns="91425"/>
          <a:lstStyle>
            <a:lvl1pPr indent="-342900" algn="l" marL="342900" rtl="0">
              <a:spcBef>
                <a:spcPts val="600"/>
              </a:spcBef>
              <a:buClr>
                <a:srgbClr val="000000"/>
              </a:buClr>
              <a:buSzPct val="166666"/>
              <a:buFont typeface="Arial"/>
              <a:buChar char="•"/>
              <a:defRPr i="0" baseline="0" strike="noStrike" sz="3000" b="0" cap="none" u="none">
                <a:solidFill>
                  <a:srgbClr val="000000"/>
                </a:solidFill>
                <a:latin typeface="Arial"/>
                <a:ea typeface="Arial"/>
                <a:cs typeface="Arial"/>
                <a:sym typeface="Arial"/>
              </a:defRPr>
            </a:lvl1pPr>
            <a:lvl2pPr indent="-285750" algn="l" marL="742950" rtl="0">
              <a:spcBef>
                <a:spcPts val="480"/>
              </a:spcBef>
              <a:buClr>
                <a:srgbClr val="000000"/>
              </a:buClr>
              <a:buSzPct val="100000"/>
              <a:buFont typeface="Courier New"/>
              <a:buChar char="o"/>
              <a:defRPr i="0" baseline="0" strike="noStrike" sz="2400" b="0" cap="none" u="none">
                <a:solidFill>
                  <a:srgbClr val="000000"/>
                </a:solidFill>
                <a:latin typeface="Arial"/>
                <a:ea typeface="Arial"/>
                <a:cs typeface="Arial"/>
                <a:sym typeface="Arial"/>
              </a:defRPr>
            </a:lvl2pPr>
            <a:lvl3pPr indent="-228600" algn="l" marL="1143000" rtl="0">
              <a:spcBef>
                <a:spcPts val="480"/>
              </a:spcBef>
              <a:buClr>
                <a:srgbClr val="000000"/>
              </a:buClr>
              <a:buSzPct val="100000"/>
              <a:buFont typeface="Wingdings"/>
              <a:buChar char="§"/>
              <a:defRPr i="0" baseline="0" strike="noStrike" sz="2400" b="0" cap="none" u="none">
                <a:solidFill>
                  <a:srgbClr val="000000"/>
                </a:solidFill>
                <a:latin typeface="Arial"/>
                <a:ea typeface="Arial"/>
                <a:cs typeface="Arial"/>
                <a:sym typeface="Arial"/>
              </a:defRPr>
            </a:lvl3pPr>
            <a:lvl4pPr indent="-228600" algn="l" marL="1600200" rtl="0">
              <a:spcBef>
                <a:spcPts val="360"/>
              </a:spcBef>
              <a:buClr>
                <a:srgbClr val="000000"/>
              </a:buClr>
              <a:buSzPct val="166666"/>
              <a:buFont typeface="Arial"/>
              <a:buChar char="•"/>
              <a:defRPr i="0" baseline="0" strike="noStrike" sz="1800" b="0" cap="none" u="none">
                <a:solidFill>
                  <a:srgbClr val="000000"/>
                </a:solidFill>
                <a:latin typeface="Arial"/>
                <a:ea typeface="Arial"/>
                <a:cs typeface="Arial"/>
                <a:sym typeface="Arial"/>
              </a:defRPr>
            </a:lvl4pPr>
            <a:lvl5pPr indent="-228600" algn="l" marL="2057400" rtl="0">
              <a:spcBef>
                <a:spcPts val="360"/>
              </a:spcBef>
              <a:buClr>
                <a:srgbClr val="000000"/>
              </a:buClr>
              <a:buSzPct val="100000"/>
              <a:buFont typeface="Courier New"/>
              <a:buChar char="o"/>
              <a:defRPr i="0" baseline="0" strike="noStrike" sz="1800" b="0" cap="none" u="none">
                <a:solidFill>
                  <a:srgbClr val="000000"/>
                </a:solidFill>
                <a:latin typeface="Arial"/>
                <a:ea typeface="Arial"/>
                <a:cs typeface="Arial"/>
                <a:sym typeface="Arial"/>
              </a:defRPr>
            </a:lvl5pPr>
            <a:lvl6pPr indent="-228600" algn="l" marL="2514600" rtl="0">
              <a:spcBef>
                <a:spcPts val="360"/>
              </a:spcBef>
              <a:buClr>
                <a:srgbClr val="000000"/>
              </a:buClr>
              <a:buSzPct val="100000"/>
              <a:buFont typeface="Wingdings"/>
              <a:buChar char="§"/>
              <a:defRPr i="0" baseline="0" strike="noStrike" sz="1800" b="0" cap="none" u="none">
                <a:solidFill>
                  <a:srgbClr val="000000"/>
                </a:solidFill>
                <a:latin typeface="Arial"/>
                <a:ea typeface="Arial"/>
                <a:cs typeface="Arial"/>
                <a:sym typeface="Arial"/>
              </a:defRPr>
            </a:lvl6pPr>
            <a:lvl7pPr indent="-228600" algn="l" marL="2971800" rtl="0">
              <a:spcBef>
                <a:spcPts val="360"/>
              </a:spcBef>
              <a:buClr>
                <a:srgbClr val="000000"/>
              </a:buClr>
              <a:buSzPct val="166666"/>
              <a:buFont typeface="Arial"/>
              <a:buChar char="•"/>
              <a:defRPr i="0" baseline="0" strike="noStrike" sz="1800" b="0" cap="none" u="none">
                <a:solidFill>
                  <a:srgbClr val="000000"/>
                </a:solidFill>
                <a:latin typeface="Arial"/>
                <a:ea typeface="Arial"/>
                <a:cs typeface="Arial"/>
                <a:sym typeface="Arial"/>
              </a:defRPr>
            </a:lvl7pPr>
            <a:lvl8pPr indent="-228600" algn="l" marL="3429000" rtl="0">
              <a:spcBef>
                <a:spcPts val="360"/>
              </a:spcBef>
              <a:buClr>
                <a:srgbClr val="000000"/>
              </a:buClr>
              <a:buSzPct val="100000"/>
              <a:buFont typeface="Courier New"/>
              <a:buChar char="o"/>
              <a:defRPr i="0" baseline="0" strike="noStrike" sz="1800" b="0" cap="none" u="none">
                <a:solidFill>
                  <a:srgbClr val="000000"/>
                </a:solidFill>
                <a:latin typeface="Arial"/>
                <a:ea typeface="Arial"/>
                <a:cs typeface="Arial"/>
                <a:sym typeface="Arial"/>
              </a:defRPr>
            </a:lvl8pPr>
            <a:lvl9pPr indent="-228600" algn="l" marL="3886200" rtl="0">
              <a:spcBef>
                <a:spcPts val="360"/>
              </a:spcBef>
              <a:buClr>
                <a:srgbClr val="000000"/>
              </a:buClr>
              <a:buSzPct val="100000"/>
              <a:buFont typeface="Wingdings"/>
              <a:buChar char="§"/>
              <a:defRPr i="0" baseline="0" strike="noStrike" sz="1800" b="0" cap="none" u="none">
                <a:solidFill>
                  <a:srgbClr val="000000"/>
                </a:solidFill>
                <a:latin typeface="Arial"/>
                <a:ea typeface="Arial"/>
                <a:cs typeface="Arial"/>
                <a:sym typeface="Arial"/>
              </a:defRPr>
            </a:lvl9pPr>
          </a:lstStyle>
          <a:p/>
        </p:txBody>
      </p:sp>
    </p:spTree>
  </p:cSld>
  <p:clrMap accent6="accent6" tx2="lt2" bg2="dk2" accent5="accent5" tx1="dk1" bg1="lt1" accent4="accent4" accent3="accent3" accent2="accent2" accent1="accent1" folHlink="folHlink" hlink="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ype="http://schemas.openxmlformats.org/officeDocument/2006/relationships/notesSlide" Id="rId2" Target="../notesSlides/notesSlide1.xml"/><Relationship Type="http://schemas.openxmlformats.org/officeDocument/2006/relationships/slideLayout" Id="rId1" Target="../slideLayouts/slideLayout1.xml"/><Relationship Type="http://schemas.openxmlformats.org/officeDocument/2006/relationships/image" Id="rId3" Target="../media/image05.gif"/></Relationships>
</file>

<file path=ppt/slides/_rels/slide10.xml.rels><?xml version="1.0" encoding="UTF-8" standalone="yes"?><Relationships xmlns="http://schemas.openxmlformats.org/package/2006/relationships"><Relationship Type="http://schemas.openxmlformats.org/officeDocument/2006/relationships/notesSlide" Id="rId2" Target="../notesSlides/notesSlide10.xml"/><Relationship Type="http://schemas.openxmlformats.org/officeDocument/2006/relationships/slideLayout" Id="rId1" Target="../slideLayouts/slideLayout2.xml"/></Relationships>
</file>

<file path=ppt/slides/_rels/slide11.xml.rels><?xml version="1.0" encoding="UTF-8" standalone="yes"?><Relationships xmlns="http://schemas.openxmlformats.org/package/2006/relationships"><Relationship Type="http://schemas.openxmlformats.org/officeDocument/2006/relationships/notesSlide" Id="rId2" Target="../notesSlides/notesSlide11.xml"/><Relationship Type="http://schemas.openxmlformats.org/officeDocument/2006/relationships/slideLayout" Id="rId1" Target="../slideLayouts/slideLayout2.xml"/><Relationship Type="http://schemas.openxmlformats.org/officeDocument/2006/relationships/image" Id="rId3" Target="../media/image15.jpg"/></Relationships>
</file>

<file path=ppt/slides/_rels/slide12.xml.rels><?xml version="1.0" encoding="UTF-8" standalone="yes"?><Relationships xmlns="http://schemas.openxmlformats.org/package/2006/relationships"><Relationship Type="http://schemas.openxmlformats.org/officeDocument/2006/relationships/notesSlide" Id="rId2" Target="../notesSlides/notesSlide12.xml"/><Relationship Type="http://schemas.openxmlformats.org/officeDocument/2006/relationships/slideLayout" Id="rId1" Target="../slideLayouts/slideLayout2.xml"/><Relationship Type="http://schemas.openxmlformats.org/officeDocument/2006/relationships/image" Id="rId4" Target="../media/image11.jpg"/><Relationship Type="http://schemas.openxmlformats.org/officeDocument/2006/relationships/image" Id="rId3" Target="../media/image08.jpg"/><Relationship Type="http://schemas.openxmlformats.org/officeDocument/2006/relationships/image" Id="rId5" Target="../media/image13.gif"/></Relationships>
</file>

<file path=ppt/slides/_rels/slide2.xml.rels><?xml version="1.0" encoding="UTF-8" standalone="yes"?><Relationships xmlns="http://schemas.openxmlformats.org/package/2006/relationships"><Relationship Type="http://schemas.openxmlformats.org/officeDocument/2006/relationships/notesSlide" Id="rId2" Target="../notesSlides/notesSlide2.xml"/><Relationship Type="http://schemas.openxmlformats.org/officeDocument/2006/relationships/slideLayout" Id="rId1" Target="../slideLayouts/slideLayout1.xml"/><Relationship Type="http://schemas.openxmlformats.org/officeDocument/2006/relationships/image" Id="rId3" Target="../media/image03.jpg"/></Relationships>
</file>

<file path=ppt/slides/_rels/slide3.xml.rels><?xml version="1.0" encoding="UTF-8" standalone="yes"?><Relationships xmlns="http://schemas.openxmlformats.org/package/2006/relationships"><Relationship Type="http://schemas.openxmlformats.org/officeDocument/2006/relationships/notesSlide" Id="rId2" Target="../notesSlides/notesSlide3.xml"/><Relationship Type="http://schemas.openxmlformats.org/officeDocument/2006/relationships/slideLayout" Id="rId1" Target="../slideLayouts/slideLayout2.xml"/><Relationship Type="http://schemas.openxmlformats.org/officeDocument/2006/relationships/image" Id="rId4" Target="../media/image09.png"/><Relationship Type="http://schemas.openxmlformats.org/officeDocument/2006/relationships/image" Id="rId3" Target="../media/image12.png"/></Relationships>
</file>

<file path=ppt/slides/_rels/slide4.xml.rels><?xml version="1.0" encoding="UTF-8" standalone="yes"?><Relationships xmlns="http://schemas.openxmlformats.org/package/2006/relationships"><Relationship Type="http://schemas.openxmlformats.org/officeDocument/2006/relationships/notesSlide" Id="rId2" Target="../notesSlides/notesSlide4.xml"/><Relationship Type="http://schemas.openxmlformats.org/officeDocument/2006/relationships/slideLayout" Id="rId1" Target="../slideLayouts/slideLayout2.xml"/><Relationship Type="http://schemas.openxmlformats.org/officeDocument/2006/relationships/image" Id="rId3" Target="../media/image10.png"/></Relationships>
</file>

<file path=ppt/slides/_rels/slide5.xml.rels><?xml version="1.0" encoding="UTF-8" standalone="yes"?><Relationships xmlns="http://schemas.openxmlformats.org/package/2006/relationships"><Relationship Type="http://schemas.openxmlformats.org/officeDocument/2006/relationships/notesSlide" Id="rId2" Target="../notesSlides/notesSlide5.xml"/><Relationship Type="http://schemas.openxmlformats.org/officeDocument/2006/relationships/slideLayout" Id="rId1" Target="../slideLayouts/slideLayout2.xml"/><Relationship Type="http://schemas.openxmlformats.org/officeDocument/2006/relationships/image" Id="rId4" Target="../media/image06.jpg"/><Relationship Type="http://schemas.openxmlformats.org/officeDocument/2006/relationships/image" Id="rId3" Target="../media/image01.jpg"/></Relationships>
</file>

<file path=ppt/slides/_rels/slide6.xml.rels><?xml version="1.0" encoding="UTF-8" standalone="yes"?><Relationships xmlns="http://schemas.openxmlformats.org/package/2006/relationships"><Relationship Type="http://schemas.openxmlformats.org/officeDocument/2006/relationships/hyperlink" Id="rId19" TargetMode="External" Target="http://en.wikipedia.org/wiki/Franz_Schubert"/><Relationship Type="http://schemas.openxmlformats.org/officeDocument/2006/relationships/hyperlink" Id="rId18" TargetMode="External" Target="http://en.wikipedia.org/wiki/Ludwig_van_Beethoven"/><Relationship Type="http://schemas.openxmlformats.org/officeDocument/2006/relationships/hyperlink" Id="rId17" TargetMode="External" Target="http://en.wikipedia.org/wiki/Johann_Sebastian_Bach"/><Relationship Type="http://schemas.openxmlformats.org/officeDocument/2006/relationships/hyperlink" Id="rId16" TargetMode="External" Target="http://en.wikipedia.org/wiki/European_classical_music"/><Relationship Type="http://schemas.openxmlformats.org/officeDocument/2006/relationships/hyperlink" Id="rId15" TargetMode="External" Target="http://en.wikipedia.org/wiki/Medieval_metal"/><Relationship Type="http://schemas.openxmlformats.org/officeDocument/2006/relationships/hyperlink" Id="rId14" TargetMode="External" Target="http://en.wikipedia.org/wiki/Waltz"/><Relationship Type="http://schemas.openxmlformats.org/officeDocument/2006/relationships/image" Id="rId30" Target="../media/image04.gif"/><Relationship Type="http://schemas.openxmlformats.org/officeDocument/2006/relationships/hyperlink" Id="rId12" TargetMode="External" Target="http://en.wikipedia.org/wiki/Neue_Deutsche_H%C3%A4rte"/><Relationship Type="http://schemas.openxmlformats.org/officeDocument/2006/relationships/hyperlink" Id="rId13" TargetMode="External" Target="http://en.wikipedia.org/wiki/Folk_music"/><Relationship Type="http://schemas.openxmlformats.org/officeDocument/2006/relationships/hyperlink" Id="rId10" TargetMode="External" Target="http://en.wikipedia.org/wiki/Trance_music"/><Relationship Type="http://schemas.openxmlformats.org/officeDocument/2006/relationships/hyperlink" Id="rId11" TargetMode="External" Target="http://en.wikipedia.org/wiki/Schlager"/><Relationship Type="http://schemas.openxmlformats.org/officeDocument/2006/relationships/image" Id="rId29" Target="../media/image02.jpg"/><Relationship Type="http://schemas.openxmlformats.org/officeDocument/2006/relationships/hyperlink" Id="rId26" TargetMode="External" Target="http://en.wikipedia.org/wiki/Hildegard_of_Bingen"/><Relationship Type="http://schemas.openxmlformats.org/officeDocument/2006/relationships/hyperlink" Id="rId25" TargetMode="External" Target="http://en.wikipedia.org/wiki/German_opera"/><Relationship Type="http://schemas.openxmlformats.org/officeDocument/2006/relationships/hyperlink" Id="rId28" TargetMode="External" Target="http://en.wikipedia.org/wiki/Christian_music"/><Relationship Type="http://schemas.openxmlformats.org/officeDocument/2006/relationships/hyperlink" Id="rId27" TargetMode="External" Target="http://en.wikipedia.org/wiki/Hymn"/><Relationship Type="http://schemas.openxmlformats.org/officeDocument/2006/relationships/notesSlide" Id="rId2" Target="../notesSlides/notesSlide6.xml"/><Relationship Type="http://schemas.openxmlformats.org/officeDocument/2006/relationships/hyperlink" Id="rId21" TargetMode="External" Target="http://en.wikipedia.org/wiki/Richard_Wagner"/><Relationship Type="http://schemas.openxmlformats.org/officeDocument/2006/relationships/slideLayout" Id="rId1" Target="../slideLayouts/slideLayout2.xml"/><Relationship Type="http://schemas.openxmlformats.org/officeDocument/2006/relationships/hyperlink" Id="rId22" TargetMode="External" Target="http://en.wikipedia.org/wiki/Wolfgang_Amadeus_Mozart"/><Relationship Type="http://schemas.openxmlformats.org/officeDocument/2006/relationships/hyperlink" Id="rId4" TargetMode="External" Target="http://en.wikipedia.org/wiki/Neue_Deutsche_Welle"/><Relationship Type="http://schemas.openxmlformats.org/officeDocument/2006/relationships/hyperlink" Id="rId23" TargetMode="External" Target="http://en.wikipedia.org/wiki/Salzburg"/><Relationship Type="http://schemas.openxmlformats.org/officeDocument/2006/relationships/hyperlink" Id="rId3" TargetMode="External" Target="http://en.wikipedia.org/wiki/German_language"/><Relationship Type="http://schemas.openxmlformats.org/officeDocument/2006/relationships/hyperlink" Id="rId24" TargetMode="External" Target="http://en.wikipedia.org/wiki/Opera"/><Relationship Type="http://schemas.openxmlformats.org/officeDocument/2006/relationships/hyperlink" Id="rId20" TargetMode="External" Target="http://en.wikipedia.org/wiki/Johannes_Brahms"/><Relationship Type="http://schemas.openxmlformats.org/officeDocument/2006/relationships/hyperlink" Id="rId9" TargetMode="External" Target="http://en.wikipedia.org/wiki/German_hip_hop"/><Relationship Type="http://schemas.openxmlformats.org/officeDocument/2006/relationships/hyperlink" Id="rId6" TargetMode="External" Target="http://en.wikipedia.org/wiki/Hamburger_Schule"/><Relationship Type="http://schemas.openxmlformats.org/officeDocument/2006/relationships/hyperlink" Id="rId5" TargetMode="External" Target="http://en.wikipedia.org/wiki/Krautrock"/><Relationship Type="http://schemas.openxmlformats.org/officeDocument/2006/relationships/hyperlink" Id="rId8" TargetMode="External" Target="http://en.wikipedia.org/wiki/Classical_music"/><Relationship Type="http://schemas.openxmlformats.org/officeDocument/2006/relationships/hyperlink" Id="rId7" TargetMode="External" Target="http://en.wikipedia.org/wiki/Volksmusik"/></Relationships>
</file>

<file path=ppt/slides/_rels/slide7.xml.rels><?xml version="1.0" encoding="UTF-8" standalone="yes"?><Relationships xmlns="http://schemas.openxmlformats.org/package/2006/relationships"><Relationship Type="http://schemas.openxmlformats.org/officeDocument/2006/relationships/notesSlide" Id="rId2" Target="../notesSlides/notesSlide7.xml"/><Relationship Type="http://schemas.openxmlformats.org/officeDocument/2006/relationships/slideLayout" Id="rId1" Target="../slideLayouts/slideLayout2.xml"/></Relationships>
</file>

<file path=ppt/slides/_rels/slide8.xml.rels><?xml version="1.0" encoding="UTF-8" standalone="yes"?><Relationships xmlns="http://schemas.openxmlformats.org/package/2006/relationships"><Relationship Type="http://schemas.openxmlformats.org/officeDocument/2006/relationships/image" Id="rId10" Target="../media/image07.jpg"/><Relationship Type="http://schemas.openxmlformats.org/officeDocument/2006/relationships/notesSlide" Id="rId2" Target="../notesSlides/notesSlide8.xml"/><Relationship Type="http://schemas.openxmlformats.org/officeDocument/2006/relationships/slideLayout" Id="rId1" Target="../slideLayouts/slideLayout2.xml"/><Relationship Type="http://schemas.openxmlformats.org/officeDocument/2006/relationships/hyperlink" Id="rId4" TargetMode="External" Target="http://en.wikipedia.org/wiki/Contemporary_art"/><Relationship Type="http://schemas.openxmlformats.org/officeDocument/2006/relationships/hyperlink" Id="rId3" TargetMode="External" Target="http://en.wikipedia.org/wiki/Visual_arts"/><Relationship Type="http://schemas.openxmlformats.org/officeDocument/2006/relationships/image" Id="rId9" Target="../media/image00.jpg"/><Relationship Type="http://schemas.openxmlformats.org/officeDocument/2006/relationships/hyperlink" Id="rId6" TargetMode="External" Target="http://en.wikipedia.org/wiki/Alsace"/><Relationship Type="http://schemas.openxmlformats.org/officeDocument/2006/relationships/hyperlink" Id="rId5" TargetMode="External" Target="http://en.wikipedia.org/wiki/Austria"/><Relationship Type="http://schemas.openxmlformats.org/officeDocument/2006/relationships/hyperlink" Id="rId8" TargetMode="External" Target="http://en.wikipedia.org/wiki/History_of_German_settlement_in_Eastern_Europe"/><Relationship Type="http://schemas.openxmlformats.org/officeDocument/2006/relationships/hyperlink" Id="rId7" TargetMode="External" Target="http://en.wikipedia.org/wiki/Switzerland"/></Relationships>
</file>

<file path=ppt/slides/_rels/slide9.xml.rels><?xml version="1.0" encoding="UTF-8" standalone="yes"?><Relationships xmlns="http://schemas.openxmlformats.org/package/2006/relationships"><Relationship Type="http://schemas.openxmlformats.org/officeDocument/2006/relationships/notesSlide" Id="rId2" Target="../notesSlides/notesSlide9.xml"/><Relationship Type="http://schemas.openxmlformats.org/officeDocument/2006/relationships/slideLayout" Id="rId1" Target="../slideLayouts/slideLayout2.xml"/><Relationship Type="http://schemas.openxmlformats.org/officeDocument/2006/relationships/image" Id="rId3" Target="../media/image1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22" id="22"/>
        <p:cNvGrpSpPr/>
        <p:nvPr/>
      </p:nvGrpSpPr>
      <p:grpSpPr>
        <a:xfrm>
          <a:off y="0" x="0"/>
          <a:ext cy="0" cx="0"/>
          <a:chOff y="0" x="0"/>
          <a:chExt cy="0" cx="0"/>
        </a:xfrm>
      </p:grpSpPr>
      <p:sp>
        <p:nvSpPr>
          <p:cNvPr name="Shape 23" id="23"/>
          <p:cNvSpPr txBox="1"/>
          <p:nvPr>
            <p:ph type="ctrTitle"/>
          </p:nvPr>
        </p:nvSpPr>
        <p:spPr>
          <a:xfrm rot="22773">
            <a:off y="152750" x="817762"/>
            <a:ext cy="1012232" cx="7291059"/>
          </a:xfrm>
          <a:prstGeom prst="rect">
            <a:avLst/>
          </a:prstGeom>
        </p:spPr>
        <p:txBody>
          <a:bodyPr bIns="91425" tIns="91425" lIns="91425" anchor="b" anchorCtr="0" rIns="91425">
            <a:spAutoFit/>
          </a:bodyPr>
          <a:lstStyle/>
          <a:p>
            <a:pPr algn="l">
              <a:buNone/>
            </a:pPr>
            <a:r>
              <a:rPr lang="en"/>
              <a:t>             Germany</a:t>
            </a:r>
          </a:p>
        </p:txBody>
      </p:sp>
      <p:sp>
        <p:nvSpPr>
          <p:cNvPr name="Shape 24" id="24"/>
          <p:cNvSpPr txBox="1"/>
          <p:nvPr>
            <p:ph type="subTitle" idx="1"/>
          </p:nvPr>
        </p:nvSpPr>
        <p:spPr>
          <a:xfrm rot="-23850">
            <a:off y="1201624" x="485751"/>
            <a:ext cy="1068026" cx="8172497"/>
          </a:xfrm>
          <a:prstGeom prst="rect">
            <a:avLst/>
          </a:prstGeom>
        </p:spPr>
        <p:txBody>
          <a:bodyPr bIns="91425" tIns="91425" lIns="91425" anchor="t" anchorCtr="0" rIns="91425">
            <a:spAutoFit/>
          </a:bodyPr>
          <a:lstStyle/>
          <a:p>
            <a:pPr algn="l">
              <a:buNone/>
            </a:pPr>
            <a:r>
              <a:rPr lang="en"/>
              <a:t>By: Connor Wielt, Isabelle Smith, Phoebe Roache, and Benjamin Weinzapfel</a:t>
            </a:r>
          </a:p>
        </p:txBody>
      </p:sp>
      <p:sp>
        <p:nvSpPr>
          <p:cNvPr name="Shape 25" id="25"/>
          <p:cNvSpPr/>
          <p:nvPr/>
        </p:nvSpPr>
        <p:spPr>
          <a:xfrm rot="-22533">
            <a:off y="2541166" x="243"/>
            <a:ext cy="4711845" cx="9480934"/>
          </a:xfrm>
          <a:prstGeom prst="rect">
            <a:avLst/>
          </a:prstGeom>
          <a:blipFill>
            <a:blip r:embed="rId3"/>
            <a:stretch>
              <a:fillRect/>
            </a:stretch>
          </a:blipFill>
          <a:ln>
            <a:noFill/>
          </a:ln>
        </p:spPr>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1155CC"/>
        </a:solidFill>
      </p:bgPr>
    </p:bg>
    <p:spTree>
      <p:nvGrpSpPr>
        <p:cNvPr name="Shape 92" id="92"/>
        <p:cNvGrpSpPr/>
        <p:nvPr/>
      </p:nvGrpSpPr>
      <p:grpSpPr>
        <a:xfrm>
          <a:off y="0" x="0"/>
          <a:ext cy="0" cx="0"/>
          <a:chOff y="0" x="0"/>
          <a:chExt cy="0" cx="0"/>
        </a:xfrm>
      </p:grpSpPr>
      <p:sp>
        <p:nvSpPr>
          <p:cNvPr name="Shape 93" id="93"/>
          <p:cNvSpPr txBox="1"/>
          <p:nvPr>
            <p:ph type="title"/>
          </p:nvPr>
        </p:nvSpPr>
        <p:spPr>
          <a:xfrm>
            <a:off y="-344137" x="495882"/>
            <a:ext cy="1143000" cx="8229600"/>
          </a:xfrm>
          <a:prstGeom prst="rect">
            <a:avLst/>
          </a:prstGeom>
        </p:spPr>
        <p:txBody>
          <a:bodyPr bIns="91425" tIns="91425" lIns="91425" anchor="b" anchorCtr="0" rIns="91425">
            <a:spAutoFit/>
          </a:bodyPr>
          <a:lstStyle/>
          <a:p>
            <a:pPr rtl="0" lvl="0">
              <a:buNone/>
            </a:pPr>
            <a:r>
              <a:rPr lang="en"/>
              <a:t>                          History</a:t>
            </a:r>
          </a:p>
        </p:txBody>
      </p:sp>
      <p:sp>
        <p:nvSpPr>
          <p:cNvPr name="Shape 94" id="94"/>
          <p:cNvSpPr txBox="1"/>
          <p:nvPr/>
        </p:nvSpPr>
        <p:spPr>
          <a:xfrm>
            <a:off y="798863" x="455357"/>
            <a:ext cy="5847000" cx="8195099"/>
          </a:xfrm>
          <a:prstGeom prst="rect">
            <a:avLst/>
          </a:prstGeom>
          <a:noFill/>
        </p:spPr>
        <p:txBody>
          <a:bodyPr bIns="91425" tIns="91425" lIns="91425" anchor="t" anchorCtr="0" rIns="91425">
            <a:spAutoFit/>
          </a:bodyPr>
          <a:lstStyle/>
          <a:p>
            <a:pPr>
              <a:buNone/>
            </a:pPr>
            <a:r>
              <a:rPr lang="en" sz="3000"/>
              <a:t>Throughout Germany's long history, it has rarely been united. In 800 A.D.  the Holy Roman Emperor gained control of Belgium, France, Germany, the Netherlands, and Switzerland. But by one generation, its existence was more symbolic than real. In the first half of the 20th century, Germany had been majorly involved in both World Wars which left it full of Allied Powers. After the Cold War, Germany split up into East Germany and West Germany. East Germany was a democratic republic while West Germany was a democracy.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C27BA0"/>
        </a:solidFill>
      </p:bgPr>
    </p:bg>
    <p:spTree>
      <p:nvGrpSpPr>
        <p:cNvPr name="Shape 98" id="98"/>
        <p:cNvGrpSpPr/>
        <p:nvPr/>
      </p:nvGrpSpPr>
      <p:grpSpPr>
        <a:xfrm>
          <a:off y="0" x="0"/>
          <a:ext cy="0" cx="0"/>
          <a:chOff y="0" x="0"/>
          <a:chExt cy="0" cx="0"/>
        </a:xfrm>
      </p:grpSpPr>
      <p:sp>
        <p:nvSpPr>
          <p:cNvPr name="Shape 99" id="99"/>
          <p:cNvSpPr txBox="1"/>
          <p:nvPr>
            <p:ph type="title"/>
          </p:nvPr>
        </p:nvSpPr>
        <p:spPr>
          <a:xfrm>
            <a:off y="-500137" x="457200"/>
            <a:ext cy="1143000" cx="8229600"/>
          </a:xfrm>
          <a:prstGeom prst="rect">
            <a:avLst/>
          </a:prstGeom>
        </p:spPr>
        <p:txBody>
          <a:bodyPr bIns="91425" tIns="91425" lIns="91425" anchor="b" anchorCtr="0" rIns="91425">
            <a:spAutoFit/>
          </a:bodyPr>
          <a:lstStyle/>
          <a:p>
            <a:pPr>
              <a:buNone/>
            </a:pPr>
            <a:r>
              <a:rPr lang="en"/>
              <a:t>                        Holidays</a:t>
            </a:r>
          </a:p>
        </p:txBody>
      </p:sp>
      <p:sp>
        <p:nvSpPr>
          <p:cNvPr name="Shape 100" id="100"/>
          <p:cNvSpPr txBox="1"/>
          <p:nvPr>
            <p:ph type="body" idx="1"/>
          </p:nvPr>
        </p:nvSpPr>
        <p:spPr>
          <a:xfrm>
            <a:off y="509825" x="457200"/>
            <a:ext cy="4967700" cx="8229600"/>
          </a:xfrm>
          <a:prstGeom prst="rect">
            <a:avLst/>
          </a:prstGeom>
        </p:spPr>
        <p:txBody>
          <a:bodyPr bIns="91425" tIns="91425" lIns="91425" anchor="t" anchorCtr="0" rIns="91425">
            <a:spAutoFit/>
          </a:bodyPr>
          <a:lstStyle/>
          <a:p>
            <a:pPr rtl="0" lvl="0">
              <a:buNone/>
            </a:pPr>
            <a:r>
              <a:rPr lang="en"/>
              <a:t>They all celebrate the same Holidays as we do but here are some that are weird to us.</a:t>
            </a:r>
          </a:p>
          <a:p>
            <a:pPr rtl="0" lvl="0">
              <a:buNone/>
            </a:pPr>
            <a:r>
              <a:rPr lang="en"/>
              <a:t>Epiphany-</a:t>
            </a:r>
            <a:r>
              <a:rPr lang="en" sz="2400">
                <a:solidFill>
                  <a:srgbClr val="333333"/>
                </a:solidFill>
              </a:rPr>
              <a:t>a</a:t>
            </a:r>
            <a:r>
              <a:rPr lang="en" sz="2400"/>
              <a:t> </a:t>
            </a:r>
            <a:r>
              <a:rPr lang="en" sz="2400">
                <a:solidFill>
                  <a:srgbClr val="333333"/>
                </a:solidFill>
              </a:rPr>
              <a:t>Christian</a:t>
            </a:r>
            <a:r>
              <a:rPr lang="en" sz="2400"/>
              <a:t> </a:t>
            </a:r>
            <a:r>
              <a:rPr lang="en" sz="2400">
                <a:solidFill>
                  <a:srgbClr val="333333"/>
                </a:solidFill>
              </a:rPr>
              <a:t>festival,</a:t>
            </a:r>
            <a:r>
              <a:rPr lang="en" sz="2400"/>
              <a:t> observed </a:t>
            </a:r>
            <a:r>
              <a:rPr lang="en" sz="2400">
                <a:solidFill>
                  <a:srgbClr val="333333"/>
                </a:solidFill>
              </a:rPr>
              <a:t>on</a:t>
            </a:r>
            <a:r>
              <a:rPr lang="en" sz="2400"/>
              <a:t> </a:t>
            </a:r>
            <a:r>
              <a:rPr lang="en" sz="2400">
                <a:solidFill>
                  <a:srgbClr val="333333"/>
                </a:solidFill>
              </a:rPr>
              <a:t>January</a:t>
            </a:r>
            <a:r>
              <a:rPr lang="en" sz="2400"/>
              <a:t> </a:t>
            </a:r>
            <a:r>
              <a:rPr lang="en" sz="2400">
                <a:solidFill>
                  <a:srgbClr val="333333"/>
                </a:solidFill>
              </a:rPr>
              <a:t>6,</a:t>
            </a:r>
            <a:r>
              <a:rPr lang="en" sz="2400"/>
              <a:t> </a:t>
            </a:r>
            <a:r>
              <a:rPr lang="en" sz="2400">
                <a:solidFill>
                  <a:srgbClr val="333333"/>
                </a:solidFill>
              </a:rPr>
              <a:t>commemorating</a:t>
            </a:r>
            <a:r>
              <a:rPr lang="en" sz="2400"/>
              <a:t> </a:t>
            </a:r>
            <a:r>
              <a:rPr lang="en" sz="2400">
                <a:solidFill>
                  <a:srgbClr val="333333"/>
                </a:solidFill>
              </a:rPr>
              <a:t>the</a:t>
            </a:r>
            <a:r>
              <a:rPr lang="en" sz="2400"/>
              <a:t> </a:t>
            </a:r>
            <a:r>
              <a:rPr lang="en" sz="2400">
                <a:solidFill>
                  <a:srgbClr val="333333"/>
                </a:solidFill>
              </a:rPr>
              <a:t>manifestation</a:t>
            </a:r>
            <a:r>
              <a:rPr lang="en" sz="2400"/>
              <a:t> </a:t>
            </a:r>
            <a:r>
              <a:rPr lang="en" sz="2400">
                <a:solidFill>
                  <a:srgbClr val="333333"/>
                </a:solidFill>
              </a:rPr>
              <a:t>of</a:t>
            </a:r>
            <a:r>
              <a:rPr lang="en" sz="2400"/>
              <a:t> </a:t>
            </a:r>
            <a:r>
              <a:rPr lang="en" sz="2400">
                <a:solidFill>
                  <a:srgbClr val="333333"/>
                </a:solidFill>
              </a:rPr>
              <a:t>Christ</a:t>
            </a:r>
            <a:r>
              <a:rPr lang="en" sz="2400"/>
              <a:t> to </a:t>
            </a:r>
            <a:r>
              <a:rPr lang="en" sz="2400">
                <a:solidFill>
                  <a:srgbClr val="333333"/>
                </a:solidFill>
              </a:rPr>
              <a:t>the</a:t>
            </a:r>
            <a:r>
              <a:rPr lang="en" sz="2400"/>
              <a:t> </a:t>
            </a:r>
            <a:r>
              <a:rPr lang="en" sz="2400">
                <a:solidFill>
                  <a:srgbClr val="333333"/>
                </a:solidFill>
              </a:rPr>
              <a:t>gentiles</a:t>
            </a:r>
            <a:r>
              <a:rPr lang="en" sz="2400"/>
              <a:t> </a:t>
            </a:r>
            <a:r>
              <a:rPr lang="en" sz="2400">
                <a:solidFill>
                  <a:srgbClr val="333333"/>
                </a:solidFill>
              </a:rPr>
              <a:t>in</a:t>
            </a:r>
            <a:r>
              <a:rPr lang="en" sz="2400"/>
              <a:t> </a:t>
            </a:r>
            <a:r>
              <a:rPr lang="en" sz="2400">
                <a:solidFill>
                  <a:srgbClr val="333333"/>
                </a:solidFill>
              </a:rPr>
              <a:t>the</a:t>
            </a:r>
            <a:r>
              <a:rPr lang="en" sz="2400"/>
              <a:t> persons of the Magi; Twelfth-da</a:t>
            </a:r>
            <a:r>
              <a:rPr lang="en" sz="2400">
                <a:solidFill>
                  <a:srgbClr val="333333"/>
                </a:solidFill>
              </a:rPr>
              <a:t>y.</a:t>
            </a:r>
            <a:r>
              <a:rPr lang="en" sz="2400"/>
              <a:t> </a:t>
            </a:r>
          </a:p>
          <a:p>
            <a:pPr rtl="0" lvl="0">
              <a:buNone/>
            </a:pPr>
            <a:r>
              <a:rPr lang="en"/>
              <a:t>Assumption Day-</a:t>
            </a:r>
            <a:r>
              <a:rPr lang="en" sz="2400"/>
              <a:t>The Feast of the Assumption of Mary is an occasion for Catholics to honor the belief that God assumed the Virgin Mary to heaven. It is a public holiday in some parts of Germany on August 15 each year.</a:t>
            </a:r>
          </a:p>
          <a:p>
            <a:pPr rtl="0" lvl="0">
              <a:buNone/>
            </a:pPr>
            <a:r>
              <a:rPr lang="en"/>
              <a:t>Penanace Day-</a:t>
            </a:r>
            <a:r>
              <a:rPr lang="en" sz="2400"/>
              <a:t>is a legal holiday in the following provinces of germany:Saxon</a:t>
            </a:r>
          </a:p>
          <a:p>
            <a:r>
              <a:t/>
            </a:r>
          </a:p>
        </p:txBody>
      </p:sp>
      <p:sp>
        <p:nvSpPr>
          <p:cNvPr name="Shape 101" id="101"/>
          <p:cNvSpPr/>
          <p:nvPr/>
        </p:nvSpPr>
        <p:spPr>
          <a:xfrm>
            <a:off y="4844609" x="4574418"/>
            <a:ext cy="2013388" cx="4528892"/>
          </a:xfrm>
          <a:prstGeom prst="rect">
            <a:avLst/>
          </a:prstGeom>
          <a:blipFill>
            <a:blip r:embed="rId3"/>
            <a:stretch>
              <a:fillRect/>
            </a:stretch>
          </a:blipFill>
          <a:ln>
            <a:noFill/>
          </a:ln>
        </p:spPr>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FF00"/>
        </a:solidFill>
      </p:bgPr>
    </p:bg>
    <p:spTree>
      <p:nvGrpSpPr>
        <p:cNvPr name="Shape 105" id="105"/>
        <p:cNvGrpSpPr/>
        <p:nvPr/>
      </p:nvGrpSpPr>
      <p:grpSpPr>
        <a:xfrm>
          <a:off y="0" x="0"/>
          <a:ext cy="0" cx="0"/>
          <a:chOff y="0" x="0"/>
          <a:chExt cy="0" cx="0"/>
        </a:xfrm>
      </p:grpSpPr>
      <p:sp>
        <p:nvSpPr>
          <p:cNvPr name="Shape 106" id="106"/>
          <p:cNvSpPr txBox="1"/>
          <p:nvPr>
            <p:ph type="title"/>
          </p:nvPr>
        </p:nvSpPr>
        <p:spPr>
          <a:xfrm>
            <a:off y="111593" x="0"/>
            <a:ext cy="1010400" cx="8944499"/>
          </a:xfrm>
          <a:prstGeom prst="rect">
            <a:avLst/>
          </a:prstGeom>
        </p:spPr>
        <p:txBody>
          <a:bodyPr bIns="91425" tIns="91425" lIns="91425" anchor="b" anchorCtr="0" rIns="91425">
            <a:spAutoFit/>
          </a:bodyPr>
          <a:lstStyle/>
          <a:p>
            <a:pPr algn="ctr">
              <a:buNone/>
            </a:pPr>
            <a:r>
              <a:rPr lang="en"/>
              <a:t>Sports </a:t>
            </a:r>
          </a:p>
        </p:txBody>
      </p:sp>
      <p:sp>
        <p:nvSpPr>
          <p:cNvPr name="Shape 107" id="107"/>
          <p:cNvSpPr txBox="1"/>
          <p:nvPr>
            <p:ph type="body" idx="1"/>
          </p:nvPr>
        </p:nvSpPr>
        <p:spPr>
          <a:xfrm>
            <a:off y="1121993" x="357450"/>
            <a:ext cy="4967700" cx="8229600"/>
          </a:xfrm>
          <a:prstGeom prst="rect">
            <a:avLst/>
          </a:prstGeom>
        </p:spPr>
        <p:txBody>
          <a:bodyPr bIns="91425" tIns="91425" lIns="91425" anchor="t" anchorCtr="0" rIns="91425">
            <a:spAutoFit/>
          </a:bodyPr>
          <a:lstStyle/>
          <a:p>
            <a:pPr rtl="0" lvl="0">
              <a:buNone/>
            </a:pPr>
            <a:r>
              <a:rPr lang="en"/>
              <a:t>The most common sport is Football (soccer) They also play lots of other sports they include: handball, tennis, gymnastics, water sports, ice hockey, basketball and many more.</a:t>
            </a:r>
          </a:p>
          <a:p>
            <a:r>
              <a:t/>
            </a:r>
          </a:p>
        </p:txBody>
      </p:sp>
      <p:sp>
        <p:nvSpPr>
          <p:cNvPr name="Shape 108" id="108"/>
          <p:cNvSpPr/>
          <p:nvPr/>
        </p:nvSpPr>
        <p:spPr>
          <a:xfrm>
            <a:off y="3434903" x="357450"/>
            <a:ext cy="3018588" cx="2749603"/>
          </a:xfrm>
          <a:prstGeom prst="rect">
            <a:avLst/>
          </a:prstGeom>
          <a:blipFill>
            <a:blip r:embed="rId3"/>
            <a:stretch>
              <a:fillRect/>
            </a:stretch>
          </a:blipFill>
        </p:spPr>
      </p:sp>
      <p:sp>
        <p:nvSpPr>
          <p:cNvPr name="Shape 109" id="109"/>
          <p:cNvSpPr/>
          <p:nvPr/>
        </p:nvSpPr>
        <p:spPr>
          <a:xfrm>
            <a:off y="3860797" x="6288300"/>
            <a:ext cy="2166799" cx="1945666"/>
          </a:xfrm>
          <a:prstGeom prst="rect">
            <a:avLst/>
          </a:prstGeom>
          <a:blipFill>
            <a:blip r:embed="rId4"/>
            <a:stretch>
              <a:fillRect/>
            </a:stretch>
          </a:blipFill>
        </p:spPr>
      </p:sp>
      <p:sp>
        <p:nvSpPr>
          <p:cNvPr name="Shape 110" id="110"/>
          <p:cNvSpPr/>
          <p:nvPr/>
        </p:nvSpPr>
        <p:spPr>
          <a:xfrm>
            <a:off y="3737697" x="3365500"/>
            <a:ext cy="2413000" cx="2413000"/>
          </a:xfrm>
          <a:prstGeom prst="rect">
            <a:avLst/>
          </a:prstGeom>
          <a:blipFill>
            <a:blip r:embed="rId5"/>
            <a:stretch>
              <a:fillRect/>
            </a:stretch>
          </a:blipFill>
        </p:spPr>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6FA8DC"/>
        </a:solidFill>
      </p:bgPr>
    </p:bg>
    <p:spTree>
      <p:nvGrpSpPr>
        <p:cNvPr name="Shape 29" id="29"/>
        <p:cNvGrpSpPr/>
        <p:nvPr/>
      </p:nvGrpSpPr>
      <p:grpSpPr>
        <a:xfrm>
          <a:off y="0" x="0"/>
          <a:ext cy="0" cx="0"/>
          <a:chOff y="0" x="0"/>
          <a:chExt cy="0" cx="0"/>
        </a:xfrm>
      </p:grpSpPr>
      <p:sp>
        <p:nvSpPr>
          <p:cNvPr name="Shape 30" id="30"/>
          <p:cNvSpPr txBox="1"/>
          <p:nvPr>
            <p:ph type="subTitle" idx="1"/>
          </p:nvPr>
        </p:nvSpPr>
        <p:spPr>
          <a:xfrm>
            <a:off y="1119762" x="685800"/>
            <a:ext cy="2189399" cx="7772400"/>
          </a:xfrm>
          <a:prstGeom prst="rect">
            <a:avLst/>
          </a:prstGeom>
        </p:spPr>
        <p:txBody>
          <a:bodyPr bIns="91425" tIns="91425" lIns="91425" anchor="t" anchorCtr="0" rIns="91425">
            <a:spAutoFit/>
          </a:bodyPr>
          <a:lstStyle/>
          <a:p>
            <a:pPr algn="l">
              <a:buNone/>
            </a:pPr>
            <a:r>
              <a:rPr lang="en" sz="2400"/>
              <a:t>   The most common job in Germany is agriculture but it is declining. Agriculture is Germany has declined in importance since the 20th Century and by 1989 only amounted to 1.6 % of the West German GDP. There are other jobs such as factory work and tourism work such as working in resturants and hotels.</a:t>
            </a:r>
          </a:p>
        </p:txBody>
      </p:sp>
      <p:sp>
        <p:nvSpPr>
          <p:cNvPr name="Shape 31" id="31"/>
          <p:cNvSpPr txBox="1"/>
          <p:nvPr>
            <p:ph type="ctrTitle"/>
          </p:nvPr>
        </p:nvSpPr>
        <p:spPr>
          <a:xfrm>
            <a:off y="348973" x="685800"/>
            <a:ext cy="879900" cx="7772400"/>
          </a:xfrm>
          <a:prstGeom prst="rect">
            <a:avLst/>
          </a:prstGeom>
        </p:spPr>
        <p:txBody>
          <a:bodyPr bIns="91425" tIns="91425" lIns="91425" anchor="b" anchorCtr="0" rIns="91425">
            <a:spAutoFit/>
          </a:bodyPr>
          <a:lstStyle/>
          <a:p>
            <a:pPr>
              <a:buNone/>
            </a:pPr>
            <a:r>
              <a:rPr lang="en"/>
              <a:t>Jobs</a:t>
            </a:r>
          </a:p>
        </p:txBody>
      </p:sp>
      <p:sp>
        <p:nvSpPr>
          <p:cNvPr name="Shape 32" id="32"/>
          <p:cNvSpPr/>
          <p:nvPr/>
        </p:nvSpPr>
        <p:spPr>
          <a:xfrm>
            <a:off y="3309162" x="161409"/>
            <a:ext cy="3470447" cx="8821181"/>
          </a:xfrm>
          <a:prstGeom prst="rect">
            <a:avLst/>
          </a:prstGeom>
          <a:blipFill>
            <a:blip r:embed="rId3"/>
            <a:stretch>
              <a:fillRect/>
            </a:stretch>
          </a:blipFill>
          <a:ln>
            <a:noFill/>
          </a:ln>
        </p:spPr>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1C232"/>
        </a:solidFill>
      </p:bgPr>
    </p:bg>
    <p:spTree>
      <p:nvGrpSpPr>
        <p:cNvPr name="Shape 36" id="36"/>
        <p:cNvGrpSpPr/>
        <p:nvPr/>
      </p:nvGrpSpPr>
      <p:grpSpPr>
        <a:xfrm>
          <a:off y="0" x="0"/>
          <a:ext cy="0" cx="0"/>
          <a:chOff y="0" x="0"/>
          <a:chExt cy="0" cx="0"/>
        </a:xfrm>
      </p:grpSpPr>
      <p:sp>
        <p:nvSpPr>
          <p:cNvPr name="Shape 37" id="37"/>
          <p:cNvSpPr txBox="1"/>
          <p:nvPr>
            <p:ph type="title"/>
          </p:nvPr>
        </p:nvSpPr>
        <p:spPr>
          <a:xfrm>
            <a:off y="-119050" x="-2607627"/>
            <a:ext cy="1143000" cx="8229600"/>
          </a:xfrm>
          <a:prstGeom prst="rect">
            <a:avLst/>
          </a:prstGeom>
        </p:spPr>
        <p:txBody>
          <a:bodyPr bIns="91425" tIns="91425" lIns="91425" anchor="b" anchorCtr="0" rIns="91425">
            <a:spAutoFit/>
          </a:bodyPr>
          <a:lstStyle/>
          <a:p>
            <a:pPr>
              <a:buNone/>
            </a:pPr>
            <a:r>
              <a:rPr lang="en"/>
              <a:t>                          </a:t>
            </a:r>
            <a:r>
              <a:rPr lang="en" sz="4800"/>
              <a:t> Terrain</a:t>
            </a:r>
          </a:p>
        </p:txBody>
      </p:sp>
      <p:sp>
        <p:nvSpPr>
          <p:cNvPr name="Shape 38" id="38"/>
          <p:cNvSpPr txBox="1"/>
          <p:nvPr>
            <p:ph type="body" idx="1"/>
          </p:nvPr>
        </p:nvSpPr>
        <p:spPr>
          <a:xfrm>
            <a:off y="1754875" x="147824"/>
            <a:ext cy="5426699" cx="8229600"/>
          </a:xfrm>
          <a:prstGeom prst="rect">
            <a:avLst/>
          </a:prstGeom>
        </p:spPr>
        <p:txBody>
          <a:bodyPr bIns="91425" tIns="91425" lIns="91425" anchor="t" anchorCtr="0" rIns="91425">
            <a:spAutoFit/>
          </a:bodyPr>
          <a:lstStyle/>
          <a:p/>
        </p:txBody>
      </p:sp>
      <p:sp>
        <p:nvSpPr>
          <p:cNvPr name="Shape 39" id="39"/>
          <p:cNvSpPr/>
          <p:nvPr/>
        </p:nvSpPr>
        <p:spPr>
          <a:xfrm>
            <a:off y="1231000" x="0"/>
            <a:ext cy="5687169" cx="4157345"/>
          </a:xfrm>
          <a:prstGeom prst="rect">
            <a:avLst/>
          </a:prstGeom>
          <a:blipFill>
            <a:blip r:embed="rId3"/>
            <a:stretch>
              <a:fillRect/>
            </a:stretch>
          </a:blipFill>
          <a:ln>
            <a:noFill/>
          </a:ln>
        </p:spPr>
      </p:sp>
      <p:sp>
        <p:nvSpPr>
          <p:cNvPr name="Shape 40" id="40"/>
          <p:cNvSpPr/>
          <p:nvPr/>
        </p:nvSpPr>
        <p:spPr>
          <a:xfrm>
            <a:off y="0" x="4109695"/>
            <a:ext cy="2691820" cx="5067680"/>
          </a:xfrm>
          <a:prstGeom prst="rect">
            <a:avLst/>
          </a:prstGeom>
          <a:blipFill>
            <a:blip r:embed="rId4"/>
            <a:stretch>
              <a:fillRect/>
            </a:stretch>
          </a:blipFill>
          <a:ln>
            <a:noFill/>
          </a:ln>
        </p:spPr>
      </p:sp>
      <p:sp>
        <p:nvSpPr>
          <p:cNvPr name="Shape 41" id="41"/>
          <p:cNvSpPr txBox="1"/>
          <p:nvPr/>
        </p:nvSpPr>
        <p:spPr>
          <a:xfrm>
            <a:off y="2691820" x="4257520"/>
            <a:ext cy="2754899" cx="4898399"/>
          </a:xfrm>
          <a:prstGeom prst="rect">
            <a:avLst/>
          </a:prstGeom>
          <a:noFill/>
        </p:spPr>
        <p:txBody>
          <a:bodyPr bIns="91425" tIns="91425" lIns="91425" anchor="t" anchorCtr="0" rIns="91425">
            <a:spAutoFit/>
          </a:bodyPr>
          <a:lstStyle/>
          <a:p>
            <a:pPr rtl="0" lvl="0">
              <a:buNone/>
            </a:pPr>
            <a:r>
              <a:rPr lang="en" sz="2400"/>
              <a:t>Germany's terrain has many mountains and high hills, but also has plains and low places too.Germany has big lakes and a lot of trees. Overall Germany is a cool and cold place to be. People have to where heavy clothing and wear coats.There is a lot of snow in many places in Germany</a:t>
            </a:r>
          </a:p>
        </p:txBody>
      </p:sp>
      <p:sp>
        <p:nvSpPr>
          <p:cNvPr name="Shape 42" id="42"/>
          <p:cNvSpPr txBox="1"/>
          <p:nvPr/>
        </p:nvSpPr>
        <p:spPr>
          <a:xfrm>
            <a:off y="6582950" x="9155920"/>
            <a:ext cy="457200" cx="3657600"/>
          </a:xfrm>
          <a:prstGeom prst="rect">
            <a:avLst/>
          </a:prstGeom>
          <a:noFill/>
        </p:spPr>
        <p:txBody>
          <a:bodyPr bIns="91425" tIns="91425" lIns="91425" anchor="t" anchorCtr="0" rIns="91425">
            <a:spAutoFit/>
          </a:bodyPr>
          <a:lstStyle/>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6AA84F"/>
        </a:solidFill>
      </p:bgPr>
    </p:bg>
    <p:spTree>
      <p:nvGrpSpPr>
        <p:cNvPr name="Shape 46" id="46"/>
        <p:cNvGrpSpPr/>
        <p:nvPr/>
      </p:nvGrpSpPr>
      <p:grpSpPr>
        <a:xfrm>
          <a:off y="0" x="0"/>
          <a:ext cy="0" cx="0"/>
          <a:chOff y="0" x="0"/>
          <a:chExt cy="0" cx="0"/>
        </a:xfrm>
      </p:grpSpPr>
      <p:sp>
        <p:nvSpPr>
          <p:cNvPr name="Shape 47" id="47"/>
          <p:cNvSpPr txBox="1"/>
          <p:nvPr>
            <p:ph type="title"/>
          </p:nvPr>
        </p:nvSpPr>
        <p:spPr>
          <a:xfrm>
            <a:off y="274637" x="457200"/>
            <a:ext cy="1143000" cx="8229600"/>
          </a:xfrm>
          <a:prstGeom prst="rect">
            <a:avLst/>
          </a:prstGeom>
        </p:spPr>
        <p:txBody>
          <a:bodyPr bIns="91425" tIns="91425" lIns="91425" anchor="b" anchorCtr="0" rIns="91425">
            <a:spAutoFit/>
          </a:bodyPr>
          <a:lstStyle/>
          <a:p>
            <a:pPr>
              <a:buNone/>
            </a:pPr>
            <a:r>
              <a:rPr lang="en"/>
              <a:t>Longitude and Latitude</a:t>
            </a:r>
          </a:p>
        </p:txBody>
      </p:sp>
      <p:sp>
        <p:nvSpPr>
          <p:cNvPr name="Shape 48" id="48"/>
          <p:cNvSpPr txBox="1"/>
          <p:nvPr>
            <p:ph type="body" idx="1"/>
          </p:nvPr>
        </p:nvSpPr>
        <p:spPr>
          <a:xfrm>
            <a:off y="1600200" x="457200"/>
            <a:ext cy="4967700" cx="8229600"/>
          </a:xfrm>
          <a:prstGeom prst="rect">
            <a:avLst/>
          </a:prstGeom>
        </p:spPr>
        <p:txBody>
          <a:bodyPr bIns="91425" tIns="91425" lIns="91425" anchor="t" anchorCtr="0" rIns="91425">
            <a:spAutoFit/>
          </a:bodyPr>
          <a:lstStyle/>
          <a:p>
            <a:pPr>
              <a:buNone/>
            </a:pPr>
            <a:r>
              <a:rPr lang="en"/>
              <a:t>The coordinates of Germany are 51 N, 9 E</a:t>
            </a:r>
          </a:p>
        </p:txBody>
      </p:sp>
      <p:sp>
        <p:nvSpPr>
          <p:cNvPr name="Shape 49" id="49"/>
          <p:cNvSpPr/>
          <p:nvPr/>
        </p:nvSpPr>
        <p:spPr>
          <a:xfrm>
            <a:off y="2855450" x="5729"/>
            <a:ext cy="4004080" cx="9055204"/>
          </a:xfrm>
          <a:prstGeom prst="rect">
            <a:avLst/>
          </a:prstGeom>
          <a:blipFill>
            <a:blip r:embed="rId3"/>
            <a:stretch>
              <a:fillRect/>
            </a:stretch>
          </a:blipFill>
          <a:ln>
            <a:noFill/>
          </a:ln>
        </p:spPr>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8E7CC3"/>
        </a:solidFill>
      </p:bgPr>
    </p:bg>
    <p:spTree>
      <p:nvGrpSpPr>
        <p:cNvPr name="Shape 53" id="53"/>
        <p:cNvGrpSpPr/>
        <p:nvPr/>
      </p:nvGrpSpPr>
      <p:grpSpPr>
        <a:xfrm>
          <a:off y="0" x="0"/>
          <a:ext cy="0" cx="0"/>
          <a:chOff y="0" x="0"/>
          <a:chExt cy="0" cx="0"/>
        </a:xfrm>
      </p:grpSpPr>
      <p:sp>
        <p:nvSpPr>
          <p:cNvPr name="Shape 54" id="54"/>
          <p:cNvSpPr txBox="1"/>
          <p:nvPr>
            <p:ph type="title"/>
          </p:nvPr>
        </p:nvSpPr>
        <p:spPr>
          <a:xfrm>
            <a:off y="250486" x="457200"/>
            <a:ext cy="756600" cx="8229600"/>
          </a:xfrm>
          <a:prstGeom prst="rect">
            <a:avLst/>
          </a:prstGeom>
        </p:spPr>
        <p:txBody>
          <a:bodyPr bIns="91425" tIns="91425" lIns="91425" anchor="b" anchorCtr="0" rIns="91425">
            <a:spAutoFit/>
          </a:bodyPr>
          <a:lstStyle/>
          <a:p>
            <a:pPr>
              <a:buNone/>
            </a:pPr>
            <a:r>
              <a:rPr lang="en"/>
              <a:t>               Apparel and Clothing</a:t>
            </a:r>
          </a:p>
        </p:txBody>
      </p:sp>
      <p:sp>
        <p:nvSpPr>
          <p:cNvPr name="Shape 55" id="55"/>
          <p:cNvSpPr txBox="1"/>
          <p:nvPr>
            <p:ph type="body" idx="1"/>
          </p:nvPr>
        </p:nvSpPr>
        <p:spPr>
          <a:xfrm>
            <a:off y="1007086" x="457200"/>
            <a:ext cy="5474700" cx="8229600"/>
          </a:xfrm>
          <a:prstGeom prst="rect">
            <a:avLst/>
          </a:prstGeom>
        </p:spPr>
        <p:txBody>
          <a:bodyPr bIns="91425" tIns="91425" lIns="91425" anchor="t" anchorCtr="0" rIns="91425">
            <a:spAutoFit/>
          </a:bodyPr>
          <a:lstStyle/>
          <a:p>
            <a:pPr rtl="0" lvl="0">
              <a:buNone/>
            </a:pPr>
            <a:r>
              <a:rPr lang="en"/>
              <a:t>   </a:t>
            </a:r>
            <a:r>
              <a:rPr lang="en" sz="3600"/>
              <a:t>Many Germans dress very similar to every other Western country, where clothing style is determined by age, job, and personal taste. Most styles are similar to tourist from other countries. They like lederhosen!!!! And girdles!!!!</a:t>
            </a:r>
          </a:p>
        </p:txBody>
      </p:sp>
      <p:sp>
        <p:nvSpPr>
          <p:cNvPr name="Shape 56" id="56"/>
          <p:cNvSpPr/>
          <p:nvPr/>
        </p:nvSpPr>
        <p:spPr>
          <a:xfrm>
            <a:off y="4467564" x="0"/>
            <a:ext cy="2147861" cx="6246730"/>
          </a:xfrm>
          <a:prstGeom prst="rect">
            <a:avLst/>
          </a:prstGeom>
          <a:blipFill>
            <a:blip r:embed="rId3"/>
            <a:stretch>
              <a:fillRect/>
            </a:stretch>
          </a:blipFill>
          <a:ln>
            <a:noFill/>
          </a:ln>
        </p:spPr>
      </p:sp>
      <p:sp>
        <p:nvSpPr>
          <p:cNvPr name="Shape 57" id="57"/>
          <p:cNvSpPr/>
          <p:nvPr/>
        </p:nvSpPr>
        <p:spPr>
          <a:xfrm>
            <a:off y="4478361" x="6728783"/>
            <a:ext cy="2126267" cx="1629416"/>
          </a:xfrm>
          <a:prstGeom prst="rect">
            <a:avLst/>
          </a:prstGeom>
          <a:blipFill>
            <a:blip r:embed="rId4"/>
            <a:stretch>
              <a:fillRect/>
            </a:stretch>
          </a:blipFill>
          <a:ln>
            <a:noFill/>
          </a:ln>
        </p:spPr>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E69138"/>
        </a:solidFill>
      </p:bgPr>
    </p:bg>
    <p:spTree>
      <p:nvGrpSpPr>
        <p:cNvPr name="Shape 61" id="61"/>
        <p:cNvGrpSpPr/>
        <p:nvPr/>
      </p:nvGrpSpPr>
      <p:grpSpPr>
        <a:xfrm>
          <a:off y="0" x="0"/>
          <a:ext cy="0" cx="0"/>
          <a:chOff y="0" x="0"/>
          <a:chExt cy="0" cx="0"/>
        </a:xfrm>
      </p:grpSpPr>
      <p:sp>
        <p:nvSpPr>
          <p:cNvPr name="Shape 62" id="62"/>
          <p:cNvSpPr txBox="1"/>
          <p:nvPr>
            <p:ph type="title"/>
          </p:nvPr>
        </p:nvSpPr>
        <p:spPr>
          <a:xfrm>
            <a:off y="-471412" x="512564"/>
            <a:ext cy="1143000" cx="8229600"/>
          </a:xfrm>
          <a:prstGeom prst="rect">
            <a:avLst/>
          </a:prstGeom>
        </p:spPr>
        <p:txBody>
          <a:bodyPr bIns="91425" tIns="91425" lIns="91425" anchor="b" anchorCtr="0" rIns="91425">
            <a:spAutoFit/>
          </a:bodyPr>
          <a:lstStyle/>
          <a:p>
            <a:pPr>
              <a:buNone/>
            </a:pPr>
            <a:r>
              <a:rPr lang="en"/>
              <a:t>                          Music</a:t>
            </a:r>
          </a:p>
        </p:txBody>
      </p:sp>
      <p:sp>
        <p:nvSpPr>
          <p:cNvPr name="Shape 63" id="63"/>
          <p:cNvSpPr txBox="1"/>
          <p:nvPr>
            <p:ph type="body" idx="1"/>
          </p:nvPr>
        </p:nvSpPr>
        <p:spPr>
          <a:xfrm>
            <a:off y="791104" x="55500"/>
            <a:ext cy="2069699" cx="9032999"/>
          </a:xfrm>
          <a:prstGeom prst="rect">
            <a:avLst/>
          </a:prstGeom>
        </p:spPr>
        <p:txBody>
          <a:bodyPr bIns="91425" tIns="91425" lIns="91425" anchor="t" anchorCtr="0" rIns="91425">
            <a:spAutoFit/>
          </a:bodyPr>
          <a:lstStyle/>
          <a:p>
            <a:pPr rtl="0" lvl="0">
              <a:buClr>
                <a:srgbClr val="000000"/>
              </a:buClr>
              <a:buSzPct val="61111"/>
              <a:buFont typeface="Arial"/>
              <a:buNone/>
            </a:pPr>
            <a:r>
              <a:rPr lang="en" sz="1800"/>
              <a:t>Forms of</a:t>
            </a:r>
            <a:r>
              <a:rPr lang="en" sz="1800">
                <a:hlinkClick r:id="rId3"/>
              </a:rPr>
              <a:t> </a:t>
            </a:r>
            <a:r>
              <a:rPr lang="en" sz="1800"/>
              <a:t>German music include</a:t>
            </a:r>
            <a:r>
              <a:rPr lang="en" sz="1800">
                <a:hlinkClick r:id="rId4"/>
              </a:rPr>
              <a:t> Neue Deutsche Welle</a:t>
            </a:r>
            <a:r>
              <a:rPr lang="en" sz="1800"/>
              <a:t> (</a:t>
            </a:r>
            <a:r>
              <a:rPr lang="en" i="1" sz="1800"/>
              <a:t>NDW</a:t>
            </a:r>
            <a:r>
              <a:rPr lang="en" sz="1800"/>
              <a:t>),</a:t>
            </a:r>
            <a:r>
              <a:rPr lang="en" sz="1800">
                <a:hlinkClick r:id="rId5"/>
              </a:rPr>
              <a:t> Krautrock</a:t>
            </a:r>
            <a:r>
              <a:rPr lang="en" sz="1800"/>
              <a:t>,</a:t>
            </a:r>
            <a:r>
              <a:rPr lang="en" sz="1800">
                <a:hlinkClick r:id="rId6"/>
              </a:rPr>
              <a:t> Hamburger Schule</a:t>
            </a:r>
            <a:r>
              <a:rPr lang="en" sz="1800"/>
              <a:t>,</a:t>
            </a:r>
            <a:r>
              <a:rPr lang="en" sz="1800">
                <a:hlinkClick r:id="rId7"/>
              </a:rPr>
              <a:t> Volksmusik</a:t>
            </a:r>
            <a:r>
              <a:rPr lang="en" sz="1800"/>
              <a:t>,</a:t>
            </a:r>
            <a:r>
              <a:rPr lang="en" sz="1800">
                <a:hlinkClick r:id="rId8"/>
              </a:rPr>
              <a:t> Classical</a:t>
            </a:r>
            <a:r>
              <a:rPr lang="en" sz="1800"/>
              <a:t>,</a:t>
            </a:r>
            <a:r>
              <a:rPr lang="en" sz="1800">
                <a:hlinkClick r:id="rId9"/>
              </a:rPr>
              <a:t> German hip hop</a:t>
            </a:r>
            <a:r>
              <a:rPr lang="en" sz="1800"/>
              <a:t>,</a:t>
            </a:r>
            <a:r>
              <a:rPr lang="en" sz="1800">
                <a:hlinkClick r:id="rId10"/>
              </a:rPr>
              <a:t> trance</a:t>
            </a:r>
            <a:r>
              <a:rPr lang="en" sz="1800"/>
              <a:t>,</a:t>
            </a:r>
            <a:r>
              <a:rPr lang="en" sz="1800">
                <a:hlinkClick r:id="rId11"/>
              </a:rPr>
              <a:t> Schlager</a:t>
            </a:r>
            <a:r>
              <a:rPr lang="en" sz="1800"/>
              <a:t>,</a:t>
            </a:r>
            <a:r>
              <a:rPr lang="en" sz="1800">
                <a:hlinkClick r:id="rId12"/>
              </a:rPr>
              <a:t> Neue Deutsche Harte</a:t>
            </a:r>
            <a:r>
              <a:rPr lang="en" sz="1800"/>
              <a:t> (</a:t>
            </a:r>
            <a:r>
              <a:rPr lang="en" i="1" sz="1800"/>
              <a:t>NDH</a:t>
            </a:r>
            <a:r>
              <a:rPr lang="en" sz="1800"/>
              <a:t>) and diverse varieties of</a:t>
            </a:r>
            <a:r>
              <a:rPr lang="en" sz="1800">
                <a:hlinkClick r:id="rId13"/>
              </a:rPr>
              <a:t> folk music</a:t>
            </a:r>
            <a:r>
              <a:rPr lang="en" sz="1800"/>
              <a:t>, such as</a:t>
            </a:r>
            <a:r>
              <a:rPr lang="en" sz="1800">
                <a:hlinkClick r:id="rId14"/>
              </a:rPr>
              <a:t> Waltz</a:t>
            </a:r>
            <a:r>
              <a:rPr lang="en" sz="1800"/>
              <a:t> and</a:t>
            </a:r>
            <a:r>
              <a:rPr lang="en" sz="1800">
                <a:hlinkClick r:id="rId15"/>
              </a:rPr>
              <a:t> Medieval metal</a:t>
            </a:r>
            <a:r>
              <a:rPr lang="en" sz="1800"/>
              <a:t>.</a:t>
            </a:r>
          </a:p>
          <a:p>
            <a:pPr rtl="0" lvl="0">
              <a:buClr>
                <a:srgbClr val="000000"/>
              </a:buClr>
              <a:buSzPct val="61111"/>
              <a:buFont typeface="Arial"/>
              <a:buNone/>
            </a:pPr>
            <a:r>
              <a:rPr lang="en" sz="1800"/>
              <a:t>German</a:t>
            </a:r>
            <a:r>
              <a:rPr lang="en" sz="1800">
                <a:hlinkClick r:id="rId16"/>
              </a:rPr>
              <a:t> Classical</a:t>
            </a:r>
            <a:r>
              <a:rPr lang="en" sz="1800"/>
              <a:t> is among the most performed in the world; German composers include some of the most accomplished and popular in history, among them</a:t>
            </a:r>
            <a:r>
              <a:rPr lang="en" sz="1800">
                <a:hlinkClick r:id="rId17"/>
              </a:rPr>
              <a:t> Johann Sebastian Bach</a:t>
            </a:r>
            <a:r>
              <a:rPr lang="en" sz="1800"/>
              <a:t>,</a:t>
            </a:r>
            <a:r>
              <a:rPr lang="en" sz="1800">
                <a:hlinkClick r:id="rId18"/>
              </a:rPr>
              <a:t> Ludwig van Beethoven</a:t>
            </a:r>
            <a:r>
              <a:rPr lang="en" sz="1800"/>
              <a:t>,</a:t>
            </a:r>
            <a:r>
              <a:rPr lang="en" sz="1800">
                <a:hlinkClick r:id="rId19"/>
              </a:rPr>
              <a:t> Franz Schubert</a:t>
            </a:r>
            <a:r>
              <a:rPr lang="en" sz="1800"/>
              <a:t>,</a:t>
            </a:r>
            <a:r>
              <a:rPr lang="en" sz="1800">
                <a:hlinkClick r:id="rId20"/>
              </a:rPr>
              <a:t> Johannes Brahms</a:t>
            </a:r>
            <a:r>
              <a:rPr lang="en" sz="1800"/>
              <a:t>, and</a:t>
            </a:r>
            <a:r>
              <a:rPr lang="en" sz="1800">
                <a:hlinkClick r:id="rId21"/>
              </a:rPr>
              <a:t> Richard Wagner</a:t>
            </a:r>
            <a:r>
              <a:rPr lang="en" sz="1800"/>
              <a:t>.</a:t>
            </a:r>
            <a:r>
              <a:rPr lang="en" sz="1800">
                <a:hlinkClick r:id="rId22"/>
              </a:rPr>
              <a:t> Wolfgang Amadeus Mozart</a:t>
            </a:r>
            <a:r>
              <a:rPr lang="en" sz="1800"/>
              <a:t>, born in</a:t>
            </a:r>
            <a:r>
              <a:rPr lang="en" sz="1800">
                <a:hlinkClick r:id="rId23"/>
              </a:rPr>
              <a:t> Salzburg</a:t>
            </a:r>
            <a:r>
              <a:rPr lang="en" sz="1800"/>
              <a:t> (now in Austria), was among many</a:t>
            </a:r>
            <a:r>
              <a:rPr lang="en" sz="1800">
                <a:hlinkClick r:id="rId24"/>
              </a:rPr>
              <a:t> opera</a:t>
            </a:r>
            <a:r>
              <a:rPr lang="en" sz="1800"/>
              <a:t> composers who created the field of</a:t>
            </a:r>
            <a:r>
              <a:rPr lang="en" sz="1800">
                <a:hlinkClick r:id="rId25"/>
              </a:rPr>
              <a:t> German opera</a:t>
            </a:r>
            <a:r>
              <a:rPr lang="en" sz="1800"/>
              <a:t>.</a:t>
            </a:r>
          </a:p>
          <a:p>
            <a:pPr lvl="0">
              <a:buClr>
                <a:srgbClr val="000000"/>
              </a:buClr>
              <a:buSzPct val="61111"/>
              <a:buFont typeface="Arial"/>
              <a:buNone/>
            </a:pPr>
            <a:r>
              <a:rPr lang="en" sz="1800"/>
              <a:t>The beginning of what is now considered German music could be traced back to the 12th century compositions of mystic abbess</a:t>
            </a:r>
            <a:r>
              <a:rPr lang="en" sz="1800">
                <a:hlinkClick r:id="rId26"/>
              </a:rPr>
              <a:t> Hildegard of Bingen</a:t>
            </a:r>
            <a:r>
              <a:rPr lang="en" sz="1800"/>
              <a:t>, who wrote a variety of</a:t>
            </a:r>
            <a:r>
              <a:rPr lang="en" sz="1800">
                <a:hlinkClick r:id="rId27"/>
              </a:rPr>
              <a:t> hymns</a:t>
            </a:r>
            <a:r>
              <a:rPr lang="en" sz="1800"/>
              <a:t> and other kinds of</a:t>
            </a:r>
            <a:r>
              <a:rPr lang="en" sz="1800">
                <a:hlinkClick r:id="rId28"/>
              </a:rPr>
              <a:t> Christian music</a:t>
            </a:r>
            <a:r>
              <a:rPr lang="en" sz="1800"/>
              <a:t>.</a:t>
            </a:r>
          </a:p>
        </p:txBody>
      </p:sp>
      <p:sp>
        <p:nvSpPr>
          <p:cNvPr name="Shape 64" id="64"/>
          <p:cNvSpPr/>
          <p:nvPr/>
        </p:nvSpPr>
        <p:spPr>
          <a:xfrm>
            <a:off y="4085177" x="55500"/>
            <a:ext cy="2170253" cx="4505849"/>
          </a:xfrm>
          <a:prstGeom prst="rect">
            <a:avLst/>
          </a:prstGeom>
          <a:blipFill>
            <a:blip r:embed="rId29"/>
            <a:stretch>
              <a:fillRect/>
            </a:stretch>
          </a:blipFill>
          <a:ln>
            <a:noFill/>
          </a:ln>
        </p:spPr>
      </p:sp>
      <p:sp>
        <p:nvSpPr>
          <p:cNvPr name="Shape 65" id="65"/>
          <p:cNvSpPr/>
          <p:nvPr/>
        </p:nvSpPr>
        <p:spPr>
          <a:xfrm>
            <a:off y="4010433" x="4561349"/>
            <a:ext cy="2319741" cx="4466776"/>
          </a:xfrm>
          <a:prstGeom prst="rect">
            <a:avLst/>
          </a:prstGeom>
          <a:blipFill>
            <a:blip r:embed="rId30"/>
            <a:stretch>
              <a:fillRect/>
            </a:stretch>
          </a:blipFill>
          <a:ln>
            <a:noFill/>
          </a:ln>
        </p:spPr>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name="Shape 69" id="69"/>
        <p:cNvGrpSpPr/>
        <p:nvPr/>
      </p:nvGrpSpPr>
      <p:grpSpPr>
        <a:xfrm>
          <a:off y="0" x="0"/>
          <a:ext cy="0" cx="0"/>
          <a:chOff y="0" x="0"/>
          <a:chExt cy="0" cx="0"/>
        </a:xfrm>
      </p:grpSpPr>
      <p:sp>
        <p:nvSpPr>
          <p:cNvPr name="Shape 70" id="70"/>
          <p:cNvSpPr txBox="1"/>
          <p:nvPr>
            <p:ph type="title"/>
          </p:nvPr>
        </p:nvSpPr>
        <p:spPr>
          <a:xfrm>
            <a:off y="-533733" x="3658725"/>
            <a:ext cy="1143000" cx="1418700"/>
          </a:xfrm>
          <a:prstGeom prst="rect">
            <a:avLst/>
          </a:prstGeom>
        </p:spPr>
        <p:txBody>
          <a:bodyPr bIns="91425" tIns="91425" lIns="91425" anchor="b" anchorCtr="0" rIns="91425">
            <a:spAutoFit/>
          </a:bodyPr>
          <a:lstStyle/>
          <a:p>
            <a:pPr>
              <a:buNone/>
            </a:pPr>
            <a:r>
              <a:rPr lang="en"/>
              <a:t>                            Food</a:t>
            </a:r>
          </a:p>
        </p:txBody>
      </p:sp>
      <p:sp>
        <p:nvSpPr>
          <p:cNvPr name="Shape 71" id="71"/>
          <p:cNvSpPr txBox="1"/>
          <p:nvPr>
            <p:ph type="body" idx="1"/>
          </p:nvPr>
        </p:nvSpPr>
        <p:spPr>
          <a:xfrm rot="487">
            <a:off y="415199" x="339899"/>
            <a:ext cy="6027600" cx="8464199"/>
          </a:xfrm>
          <a:prstGeom prst="rect">
            <a:avLst/>
          </a:prstGeom>
        </p:spPr>
        <p:txBody>
          <a:bodyPr bIns="91425" tIns="91425" lIns="91425" anchor="t" anchorCtr="0" rIns="91425">
            <a:spAutoFit/>
          </a:bodyPr>
          <a:lstStyle/>
          <a:p>
            <a:pPr rtl="0" lvl="0">
              <a:buNone/>
            </a:pPr>
            <a:r>
              <a:rPr lang="en" sz="2400"/>
              <a:t> 	Breakfast in Germany is pretty much just like ours on school days they eat cereal and go for a more traditional meal on the weekends of eggs with coffee or hot tea. </a:t>
            </a:r>
          </a:p>
          <a:p>
            <a:pPr rtl="0" lvl="0">
              <a:buClr>
                <a:srgbClr val="000000"/>
              </a:buClr>
              <a:buSzPct val="45833"/>
              <a:buFont typeface="Arial"/>
              <a:buNone/>
            </a:pPr>
            <a:r>
              <a:rPr lang="en" sz="2400"/>
              <a:t>Lunch: They eat between 12 p.m and  2p.m. Some of the meals they eat include roast pork and a dumpling, pancakes, or roast and noodles.</a:t>
            </a:r>
          </a:p>
          <a:p>
            <a:pPr indent="0" marL="0" rtl="0" lvl="0">
              <a:buNone/>
            </a:pPr>
            <a:r>
              <a:rPr lang="en" sz="2400"/>
              <a:t> 	Dinner:Pork, Meat, and poultry dishes are the favorite main courses at dinner. They are eaten with bread, cheeses, and a warm drink.</a:t>
            </a:r>
          </a:p>
          <a:p>
            <a:pPr indent="0" marL="0" rtl="0" lvl="0">
              <a:buNone/>
            </a:pPr>
            <a:r>
              <a:rPr lang="en" sz="2400"/>
              <a:t>	Desserts: one popular dessert is Beesting cake it is made of a sweet cake with a baked on topping of honeyed almonds or walnuts.</a:t>
            </a:r>
          </a:p>
          <a:p>
            <a:pPr indent="0" marL="0" rtl="0" lvl="0">
              <a:buNone/>
            </a:pPr>
            <a:r>
              <a:rPr lang="en" sz="2400"/>
              <a:t>	The food they eat affects geography because depending on if the food is good or bad for you it affects if people are fat or skinny. that affects how people have to make clothes and what is on the news(because they always talk about people being to fat on the news)</a:t>
            </a:r>
          </a:p>
        </p:txBody>
      </p:sp>
      <p:sp>
        <p:nvSpPr>
          <p:cNvPr name="Shape 72" id="72"/>
          <p:cNvSpPr txBox="1"/>
          <p:nvPr/>
        </p:nvSpPr>
        <p:spPr>
          <a:xfrm>
            <a:off y="5149775" x="-1147700"/>
            <a:ext cy="457200" cx="3657600"/>
          </a:xfrm>
          <a:prstGeom prst="rect">
            <a:avLst/>
          </a:prstGeom>
          <a:noFill/>
        </p:spPr>
        <p:txBody>
          <a:bodyPr bIns="91425" tIns="91425" lIns="91425" anchor="t" anchorCtr="0" rIns="91425">
            <a:spAutoFit/>
          </a:bodyPr>
          <a:lstStyle/>
          <a:p/>
        </p:txBody>
      </p:sp>
      <p:sp>
        <p:nvSpPr>
          <p:cNvPr name="Shape 73" id="73"/>
          <p:cNvSpPr txBox="1"/>
          <p:nvPr/>
        </p:nvSpPr>
        <p:spPr>
          <a:xfrm>
            <a:off y="1673775" x="-4694125"/>
            <a:ext cy="457200" cx="3657600"/>
          </a:xfrm>
          <a:prstGeom prst="rect">
            <a:avLst/>
          </a:prstGeom>
          <a:noFill/>
        </p:spPr>
        <p:txBody>
          <a:bodyPr bIns="91425" tIns="91425" lIns="91425" anchor="t" anchorCtr="0" rIns="91425">
            <a:spAutoFit/>
          </a:bodyPr>
          <a:lstStyle/>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741B47"/>
        </a:solidFill>
      </p:bgPr>
    </p:bg>
    <p:spTree>
      <p:nvGrpSpPr>
        <p:cNvPr name="Shape 77" id="77"/>
        <p:cNvGrpSpPr/>
        <p:nvPr/>
      </p:nvGrpSpPr>
      <p:grpSpPr>
        <a:xfrm>
          <a:off y="0" x="0"/>
          <a:ext cy="0" cx="0"/>
          <a:chOff y="0" x="0"/>
          <a:chExt cy="0" cx="0"/>
        </a:xfrm>
      </p:grpSpPr>
      <p:sp>
        <p:nvSpPr>
          <p:cNvPr name="Shape 78" id="78"/>
          <p:cNvSpPr txBox="1"/>
          <p:nvPr>
            <p:ph type="title"/>
          </p:nvPr>
        </p:nvSpPr>
        <p:spPr>
          <a:xfrm>
            <a:off y="274637" x="457200"/>
            <a:ext cy="1143000" cx="8229600"/>
          </a:xfrm>
          <a:prstGeom prst="rect">
            <a:avLst/>
          </a:prstGeom>
        </p:spPr>
        <p:txBody>
          <a:bodyPr bIns="91425" tIns="91425" lIns="91425" anchor="b" anchorCtr="0" rIns="91425">
            <a:spAutoFit/>
          </a:bodyPr>
          <a:lstStyle/>
          <a:p>
            <a:pPr>
              <a:buNone/>
            </a:pPr>
            <a:r>
              <a:rPr lang="en"/>
              <a:t>                            Art</a:t>
            </a:r>
          </a:p>
        </p:txBody>
      </p:sp>
      <p:sp>
        <p:nvSpPr>
          <p:cNvPr name="Shape 79" id="79"/>
          <p:cNvSpPr txBox="1"/>
          <p:nvPr>
            <p:ph type="body" idx="1"/>
          </p:nvPr>
        </p:nvSpPr>
        <p:spPr>
          <a:xfrm>
            <a:off y="1528800" x="457225"/>
            <a:ext cy="5038800" cx="8229600"/>
          </a:xfrm>
          <a:prstGeom prst="rect">
            <a:avLst/>
          </a:prstGeom>
        </p:spPr>
        <p:txBody>
          <a:bodyPr bIns="91425" tIns="91425" lIns="91425" anchor="t" anchorCtr="0" rIns="91425">
            <a:spAutoFit/>
          </a:bodyPr>
          <a:lstStyle/>
          <a:p>
            <a:pPr rtl="0" lvl="0">
              <a:buNone/>
            </a:pPr>
            <a:r>
              <a:rPr lang="en" sz="1800"/>
              <a:t>German art has a long and distinguished tradition in the</a:t>
            </a:r>
            <a:r>
              <a:rPr lang="en" sz="1800">
                <a:hlinkClick r:id="rId3"/>
              </a:rPr>
              <a:t> visual arts</a:t>
            </a:r>
            <a:r>
              <a:rPr lang="en" sz="1800"/>
              <a:t>, from the earliest known work of figurative art to its current output of</a:t>
            </a:r>
            <a:r>
              <a:rPr lang="en" sz="1800">
                <a:hlinkClick r:id="rId4"/>
              </a:rPr>
              <a:t> contemporary art</a:t>
            </a:r>
            <a:r>
              <a:rPr lang="en" sz="1800"/>
              <a:t>.</a:t>
            </a:r>
          </a:p>
          <a:p>
            <a:pPr rtl="0" lvl="0">
              <a:buNone/>
            </a:pPr>
            <a:r>
              <a:rPr lang="en" sz="1800"/>
              <a:t>Germany has only been united into a single state since 20th Century and defining its borders has been a notoriously difficult and painful process. For earlier periods German art often effectively includes that produced in German-speaking regions including</a:t>
            </a:r>
            <a:r>
              <a:rPr lang="en" sz="1800">
                <a:hlinkClick r:id="rId5"/>
              </a:rPr>
              <a:t> Austria</a:t>
            </a:r>
            <a:r>
              <a:rPr lang="en" sz="1800"/>
              <a:t>,</a:t>
            </a:r>
            <a:r>
              <a:rPr lang="en" sz="1800">
                <a:hlinkClick r:id="rId6"/>
              </a:rPr>
              <a:t> Alsace</a:t>
            </a:r>
            <a:r>
              <a:rPr lang="en" sz="1800"/>
              <a:t> and much of</a:t>
            </a:r>
            <a:r>
              <a:rPr lang="en" sz="1800">
                <a:hlinkClick r:id="rId7"/>
              </a:rPr>
              <a:t> Switzerland</a:t>
            </a:r>
            <a:r>
              <a:rPr lang="en" sz="1800"/>
              <a:t>, as well as</a:t>
            </a:r>
            <a:r>
              <a:rPr lang="en" sz="1800">
                <a:hlinkClick r:id="rId8"/>
              </a:rPr>
              <a:t> largely German-speaking cities or regions to the east</a:t>
            </a:r>
            <a:r>
              <a:rPr lang="en" sz="1800"/>
              <a:t> of the modern German borders.</a:t>
            </a:r>
          </a:p>
          <a:p>
            <a:pPr>
              <a:buNone/>
            </a:pPr>
            <a:r>
              <a:rPr lang="en"/>
              <a:t>   </a:t>
            </a:r>
          </a:p>
        </p:txBody>
      </p:sp>
      <p:sp>
        <p:nvSpPr>
          <p:cNvPr name="Shape 80" id="80"/>
          <p:cNvSpPr/>
          <p:nvPr/>
        </p:nvSpPr>
        <p:spPr>
          <a:xfrm>
            <a:off y="4051536" x="-58450"/>
            <a:ext cy="2776930" cx="4633237"/>
          </a:xfrm>
          <a:prstGeom prst="rect">
            <a:avLst/>
          </a:prstGeom>
          <a:blipFill>
            <a:blip r:embed="rId9"/>
            <a:stretch>
              <a:fillRect/>
            </a:stretch>
          </a:blipFill>
          <a:ln>
            <a:noFill/>
          </a:ln>
        </p:spPr>
      </p:sp>
      <p:sp>
        <p:nvSpPr>
          <p:cNvPr name="Shape 81" id="81"/>
          <p:cNvSpPr/>
          <p:nvPr/>
        </p:nvSpPr>
        <p:spPr>
          <a:xfrm>
            <a:off y="4051536" x="4574787"/>
            <a:ext cy="2751149" cx="4555874"/>
          </a:xfrm>
          <a:prstGeom prst="rect">
            <a:avLst/>
          </a:prstGeom>
          <a:blipFill>
            <a:blip r:embed="rId10"/>
            <a:stretch>
              <a:fillRect/>
            </a:stretch>
          </a:blipFill>
          <a:ln>
            <a:noFill/>
          </a:ln>
        </p:spPr>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0000"/>
        </a:solidFill>
      </p:bgPr>
    </p:bg>
    <p:spTree>
      <p:nvGrpSpPr>
        <p:cNvPr name="Shape 85" id="85"/>
        <p:cNvGrpSpPr/>
        <p:nvPr/>
      </p:nvGrpSpPr>
      <p:grpSpPr>
        <a:xfrm>
          <a:off y="0" x="0"/>
          <a:ext cy="0" cx="0"/>
          <a:chOff y="0" x="0"/>
          <a:chExt cy="0" cx="0"/>
        </a:xfrm>
      </p:grpSpPr>
      <p:sp>
        <p:nvSpPr>
          <p:cNvPr name="Shape 86" id="86"/>
          <p:cNvSpPr txBox="1"/>
          <p:nvPr>
            <p:ph type="title"/>
          </p:nvPr>
        </p:nvSpPr>
        <p:spPr>
          <a:xfrm>
            <a:off y="-369912" x="328275"/>
            <a:ext cy="1143000" cx="8229600"/>
          </a:xfrm>
          <a:prstGeom prst="rect">
            <a:avLst/>
          </a:prstGeom>
        </p:spPr>
        <p:txBody>
          <a:bodyPr bIns="91425" tIns="91425" lIns="91425" anchor="b" anchorCtr="0" rIns="91425">
            <a:spAutoFit/>
          </a:bodyPr>
          <a:lstStyle/>
          <a:p>
            <a:pPr>
              <a:buNone/>
            </a:pPr>
            <a:r>
              <a:rPr lang="en"/>
              <a:t>                       Education</a:t>
            </a:r>
          </a:p>
        </p:txBody>
      </p:sp>
      <p:sp>
        <p:nvSpPr>
          <p:cNvPr name="Shape 87" id="87"/>
          <p:cNvSpPr txBox="1"/>
          <p:nvPr>
            <p:ph type="body" idx="1"/>
          </p:nvPr>
        </p:nvSpPr>
        <p:spPr>
          <a:xfrm>
            <a:off y="519873" x="328275"/>
            <a:ext cy="5537100" cx="8229600"/>
          </a:xfrm>
          <a:prstGeom prst="rect">
            <a:avLst/>
          </a:prstGeom>
        </p:spPr>
        <p:txBody>
          <a:bodyPr bIns="91425" tIns="91425" lIns="91425" anchor="t" anchorCtr="0" rIns="91425">
            <a:spAutoFit/>
          </a:bodyPr>
          <a:lstStyle/>
          <a:p>
            <a:pPr>
              <a:buNone/>
            </a:pPr>
            <a:r>
              <a:rPr lang="en" sz="1800"/>
              <a:t>Education in Germany is public, i.e. most schools, colleges and universities are paid for by the taxpayers and therefore do not charge tuition. There are no local school or college boards and no PTA's, although parent-teacher conferences take place regularly.Educational programs are organized, financed and administered at the state level.The Department of Education in each of the 16 federal state oversees the state's primary, secondary and career training schools and much of higher education.A framework for post-secondary education is set up at the federal level. Administrators at both the state and federal level cordinate educational planning and research. As a result the standard of teaching and testing is relatively equal throughout the country, although curricula may vary from state to state.                </a:t>
            </a:r>
          </a:p>
        </p:txBody>
      </p:sp>
      <p:sp>
        <p:nvSpPr>
          <p:cNvPr name="Shape 88" id="88"/>
          <p:cNvSpPr/>
          <p:nvPr/>
        </p:nvSpPr>
        <p:spPr>
          <a:xfrm>
            <a:off y="3651467" x="1038150"/>
            <a:ext cy="3045457" cx="6329191"/>
          </a:xfrm>
          <a:prstGeom prst="rect">
            <a:avLst/>
          </a:prstGeom>
          <a:blipFill>
            <a:blip r:embed="rId3"/>
            <a:stretch>
              <a:fillRect/>
            </a:stretch>
          </a:blipFill>
        </p:spPr>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xmlns:r="http://schemas.openxmlformats.org/officeDocument/2006/relationships">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theme>
</file>